
<file path=[Content_Types].xml><?xml version="1.0" encoding="utf-8"?>
<Types xmlns="http://schemas.openxmlformats.org/package/2006/content-types">
  <Override PartName="/ppt/slideMasters/slideMaster1.xml" ContentType="application/vnd.openxmlformats-officedocument.presentationml.slideMaster+xml"/>
  <Override PartName="/docProps/app.xml" ContentType="application/vnd.openxmlformats-officedocument.extended-properties+xml"/>
  <Override PartName="/ppt/theme/theme2.xml" ContentType="application/vnd.openxmlformats-officedocument.theme+xml"/>
  <Override PartName="/ppt/notesMasters/notesMaster1.xml" ContentType="application/vnd.openxmlformats-officedocument.presentationml.notesMaster+xml"/>
  <Default Extension="jpeg" ContentType="image/jpeg"/>
  <Default Extension="xml" ContentType="application/xml"/>
  <Override PartName="/ppt/handoutMasters/handoutMaster1.xml" ContentType="application/vnd.openxmlformats-officedocument.presentationml.handoutMaster+xml"/>
  <Override PartName="/ppt/slides/slide1.xml" ContentType="application/vnd.openxmlformats-officedocument.presentationml.slide+xml"/>
  <Default Extension="bin" ContentType="application/vnd.openxmlformats-officedocument.presentationml.printerSettings"/>
  <Override PartName="/ppt/presentation.xml" ContentType="application/vnd.openxmlformats-officedocument.presentationml.presentation.main+xml"/>
  <Override PartName="/ppt/tableStyles.xml" ContentType="application/vnd.openxmlformats-officedocument.presentationml.tableStyles+xml"/>
  <Override PartName="/ppt/viewProps.xml" ContentType="application/vnd.openxmlformats-officedocument.presentationml.viewProps+xml"/>
  <Default Extension="png" ContentType="image/png"/>
  <Override PartName="/ppt/slideLayouts/slideLayout1.xml" ContentType="application/vnd.openxmlformats-officedocument.presentationml.slideLayout+xml"/>
  <Override PartName="/ppt/theme/theme3.xml" ContentType="application/vnd.openxmlformats-officedocument.theme+xml"/>
  <Default Extension="rels" ContentType="application/vnd.openxmlformats-package.relationships+xml"/>
  <Override PartName="/ppt/theme/theme1.xml" ContentType="application/vnd.openxmlformats-officedocument.theme+xml"/>
  <Override PartName="/ppt/presProps.xml" ContentType="application/vnd.openxmlformats-officedocument.presentationml.pres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p:sldMasterIdLst>
    <p:sldMasterId id="2147483648" r:id="rId1"/>
  </p:sldMasterIdLst>
  <p:notesMasterIdLst>
    <p:notesMasterId r:id="rId3"/>
  </p:notesMasterIdLst>
  <p:handoutMasterIdLst>
    <p:handoutMasterId r:id="rId4"/>
  </p:handoutMasterIdLst>
  <p:sldIdLst>
    <p:sldId id="257" r:id="rId2"/>
  </p:sldIdLst>
  <p:sldSz cx="21945600" cy="16459200"/>
  <p:notesSz cx="9388475" cy="12771438"/>
  <p:defaultTextStyle>
    <a:defPPr>
      <a:defRPr lang="en-US"/>
    </a:defPPr>
    <a:lvl1pPr algn="l" rtl="0" fontAlgn="base">
      <a:spcBef>
        <a:spcPct val="0"/>
      </a:spcBef>
      <a:spcAft>
        <a:spcPct val="0"/>
      </a:spcAft>
      <a:defRPr sz="1500" kern="1200">
        <a:solidFill>
          <a:schemeClr val="tx1"/>
        </a:solidFill>
        <a:latin typeface="Times New Roman" pitchFamily="27" charset="0"/>
        <a:ea typeface="+mn-ea"/>
        <a:cs typeface="+mn-cs"/>
      </a:defRPr>
    </a:lvl1pPr>
    <a:lvl2pPr marL="228564" algn="l" rtl="0" fontAlgn="base">
      <a:spcBef>
        <a:spcPct val="0"/>
      </a:spcBef>
      <a:spcAft>
        <a:spcPct val="0"/>
      </a:spcAft>
      <a:defRPr sz="1500" kern="1200">
        <a:solidFill>
          <a:schemeClr val="tx1"/>
        </a:solidFill>
        <a:latin typeface="Times New Roman" pitchFamily="27" charset="0"/>
        <a:ea typeface="+mn-ea"/>
        <a:cs typeface="+mn-cs"/>
      </a:defRPr>
    </a:lvl2pPr>
    <a:lvl3pPr marL="457128" algn="l" rtl="0" fontAlgn="base">
      <a:spcBef>
        <a:spcPct val="0"/>
      </a:spcBef>
      <a:spcAft>
        <a:spcPct val="0"/>
      </a:spcAft>
      <a:defRPr sz="1500" kern="1200">
        <a:solidFill>
          <a:schemeClr val="tx1"/>
        </a:solidFill>
        <a:latin typeface="Times New Roman" pitchFamily="27" charset="0"/>
        <a:ea typeface="+mn-ea"/>
        <a:cs typeface="+mn-cs"/>
      </a:defRPr>
    </a:lvl3pPr>
    <a:lvl4pPr marL="685692" algn="l" rtl="0" fontAlgn="base">
      <a:spcBef>
        <a:spcPct val="0"/>
      </a:spcBef>
      <a:spcAft>
        <a:spcPct val="0"/>
      </a:spcAft>
      <a:defRPr sz="1500" kern="1200">
        <a:solidFill>
          <a:schemeClr val="tx1"/>
        </a:solidFill>
        <a:latin typeface="Times New Roman" pitchFamily="27" charset="0"/>
        <a:ea typeface="+mn-ea"/>
        <a:cs typeface="+mn-cs"/>
      </a:defRPr>
    </a:lvl4pPr>
    <a:lvl5pPr marL="914256" algn="l" rtl="0" fontAlgn="base">
      <a:spcBef>
        <a:spcPct val="0"/>
      </a:spcBef>
      <a:spcAft>
        <a:spcPct val="0"/>
      </a:spcAft>
      <a:defRPr sz="1500" kern="1200">
        <a:solidFill>
          <a:schemeClr val="tx1"/>
        </a:solidFill>
        <a:latin typeface="Times New Roman" pitchFamily="27" charset="0"/>
        <a:ea typeface="+mn-ea"/>
        <a:cs typeface="+mn-cs"/>
      </a:defRPr>
    </a:lvl5pPr>
    <a:lvl6pPr marL="1142821" algn="l" defTabSz="457128" rtl="0" eaLnBrk="1" latinLnBrk="0" hangingPunct="1">
      <a:defRPr sz="1500" kern="1200">
        <a:solidFill>
          <a:schemeClr val="tx1"/>
        </a:solidFill>
        <a:latin typeface="Times New Roman" pitchFamily="27" charset="0"/>
        <a:ea typeface="+mn-ea"/>
        <a:cs typeface="+mn-cs"/>
      </a:defRPr>
    </a:lvl6pPr>
    <a:lvl7pPr marL="1371385" algn="l" defTabSz="457128" rtl="0" eaLnBrk="1" latinLnBrk="0" hangingPunct="1">
      <a:defRPr sz="1500" kern="1200">
        <a:solidFill>
          <a:schemeClr val="tx1"/>
        </a:solidFill>
        <a:latin typeface="Times New Roman" pitchFamily="27" charset="0"/>
        <a:ea typeface="+mn-ea"/>
        <a:cs typeface="+mn-cs"/>
      </a:defRPr>
    </a:lvl7pPr>
    <a:lvl8pPr marL="1599949" algn="l" defTabSz="457128" rtl="0" eaLnBrk="1" latinLnBrk="0" hangingPunct="1">
      <a:defRPr sz="1500" kern="1200">
        <a:solidFill>
          <a:schemeClr val="tx1"/>
        </a:solidFill>
        <a:latin typeface="Times New Roman" pitchFamily="27" charset="0"/>
        <a:ea typeface="+mn-ea"/>
        <a:cs typeface="+mn-cs"/>
      </a:defRPr>
    </a:lvl8pPr>
    <a:lvl9pPr marL="1828513" algn="l" defTabSz="457128" rtl="0" eaLnBrk="1" latinLnBrk="0" hangingPunct="1">
      <a:defRPr sz="1500" kern="1200">
        <a:solidFill>
          <a:schemeClr val="tx1"/>
        </a:solidFill>
        <a:latin typeface="Times New Roman" pitchFamily="27"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prnPr scaleToFitPaper="1"/>
  <p:clrMru>
    <a:srgbClr val="FDF3DE"/>
    <a:srgbClr val="87212E"/>
    <a:srgbClr val="000066"/>
    <a:srgbClr val="FF0000"/>
    <a:srgbClr val="663300"/>
    <a:srgbClr val="99663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23615" autoAdjust="0"/>
    <p:restoredTop sz="94660"/>
  </p:normalViewPr>
  <p:slideViewPr>
    <p:cSldViewPr snapToGrid="0" showGuides="1">
      <p:cViewPr>
        <p:scale>
          <a:sx n="300" d="100"/>
          <a:sy n="300" d="100"/>
        </p:scale>
        <p:origin x="28424" y="-88"/>
      </p:cViewPr>
      <p:guideLst>
        <p:guide orient="horz" pos="2081"/>
        <p:guide pos="-612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4067175" cy="638175"/>
          </a:xfrm>
          <a:prstGeom prst="rect">
            <a:avLst/>
          </a:prstGeom>
          <a:noFill/>
          <a:ln w="9525">
            <a:noFill/>
            <a:miter lim="800000"/>
            <a:headEnd/>
            <a:tailEnd/>
          </a:ln>
          <a:effectLst/>
        </p:spPr>
        <p:txBody>
          <a:bodyPr vert="horz" wrap="square" lIns="127382" tIns="63690" rIns="127382" bIns="63690" numCol="1" anchor="t" anchorCtr="0" compatLnSpc="1">
            <a:prstTxWarp prst="textNoShape">
              <a:avLst/>
            </a:prstTxWarp>
          </a:bodyPr>
          <a:lstStyle>
            <a:lvl1pPr defTabSz="1273175">
              <a:defRPr sz="1600" smtClean="0"/>
            </a:lvl1pPr>
          </a:lstStyle>
          <a:p>
            <a:pPr>
              <a:defRPr/>
            </a:pPr>
            <a:endParaRPr lang="en-US"/>
          </a:p>
        </p:txBody>
      </p:sp>
      <p:sp>
        <p:nvSpPr>
          <p:cNvPr id="4099" name="Rectangle 3"/>
          <p:cNvSpPr>
            <a:spLocks noGrp="1" noChangeArrowheads="1"/>
          </p:cNvSpPr>
          <p:nvPr>
            <p:ph type="dt" sz="quarter" idx="1"/>
          </p:nvPr>
        </p:nvSpPr>
        <p:spPr bwMode="auto">
          <a:xfrm>
            <a:off x="5321300" y="0"/>
            <a:ext cx="4067175" cy="638175"/>
          </a:xfrm>
          <a:prstGeom prst="rect">
            <a:avLst/>
          </a:prstGeom>
          <a:noFill/>
          <a:ln w="9525">
            <a:noFill/>
            <a:miter lim="800000"/>
            <a:headEnd/>
            <a:tailEnd/>
          </a:ln>
          <a:effectLst/>
        </p:spPr>
        <p:txBody>
          <a:bodyPr vert="horz" wrap="square" lIns="127382" tIns="63690" rIns="127382" bIns="63690" numCol="1" anchor="t" anchorCtr="0" compatLnSpc="1">
            <a:prstTxWarp prst="textNoShape">
              <a:avLst/>
            </a:prstTxWarp>
          </a:bodyPr>
          <a:lstStyle>
            <a:lvl1pPr algn="r" defTabSz="1273175">
              <a:defRPr sz="1600" smtClean="0"/>
            </a:lvl1pPr>
          </a:lstStyle>
          <a:p>
            <a:pPr>
              <a:defRPr/>
            </a:pPr>
            <a:endParaRPr lang="en-US"/>
          </a:p>
        </p:txBody>
      </p:sp>
      <p:sp>
        <p:nvSpPr>
          <p:cNvPr id="4100" name="Rectangle 4"/>
          <p:cNvSpPr>
            <a:spLocks noGrp="1" noChangeArrowheads="1"/>
          </p:cNvSpPr>
          <p:nvPr>
            <p:ph type="ftr" sz="quarter" idx="2"/>
          </p:nvPr>
        </p:nvSpPr>
        <p:spPr bwMode="auto">
          <a:xfrm>
            <a:off x="0" y="12133263"/>
            <a:ext cx="4067175" cy="638175"/>
          </a:xfrm>
          <a:prstGeom prst="rect">
            <a:avLst/>
          </a:prstGeom>
          <a:noFill/>
          <a:ln w="9525">
            <a:noFill/>
            <a:miter lim="800000"/>
            <a:headEnd/>
            <a:tailEnd/>
          </a:ln>
          <a:effectLst/>
        </p:spPr>
        <p:txBody>
          <a:bodyPr vert="horz" wrap="square" lIns="127382" tIns="63690" rIns="127382" bIns="63690" numCol="1" anchor="b" anchorCtr="0" compatLnSpc="1">
            <a:prstTxWarp prst="textNoShape">
              <a:avLst/>
            </a:prstTxWarp>
          </a:bodyPr>
          <a:lstStyle>
            <a:lvl1pPr defTabSz="1273175">
              <a:defRPr sz="1600" smtClean="0"/>
            </a:lvl1pPr>
          </a:lstStyle>
          <a:p>
            <a:pPr>
              <a:defRPr/>
            </a:pPr>
            <a:endParaRPr lang="en-US"/>
          </a:p>
        </p:txBody>
      </p:sp>
      <p:sp>
        <p:nvSpPr>
          <p:cNvPr id="4101" name="Rectangle 5"/>
          <p:cNvSpPr>
            <a:spLocks noGrp="1" noChangeArrowheads="1"/>
          </p:cNvSpPr>
          <p:nvPr>
            <p:ph type="sldNum" sz="quarter" idx="3"/>
          </p:nvPr>
        </p:nvSpPr>
        <p:spPr bwMode="auto">
          <a:xfrm>
            <a:off x="5321300" y="12133263"/>
            <a:ext cx="4067175" cy="638175"/>
          </a:xfrm>
          <a:prstGeom prst="rect">
            <a:avLst/>
          </a:prstGeom>
          <a:noFill/>
          <a:ln w="9525">
            <a:noFill/>
            <a:miter lim="800000"/>
            <a:headEnd/>
            <a:tailEnd/>
          </a:ln>
          <a:effectLst/>
        </p:spPr>
        <p:txBody>
          <a:bodyPr vert="horz" wrap="square" lIns="127382" tIns="63690" rIns="127382" bIns="63690" numCol="1" anchor="b" anchorCtr="0" compatLnSpc="1">
            <a:prstTxWarp prst="textNoShape">
              <a:avLst/>
            </a:prstTxWarp>
          </a:bodyPr>
          <a:lstStyle>
            <a:lvl1pPr algn="r" defTabSz="1273175">
              <a:defRPr sz="1600" smtClean="0"/>
            </a:lvl1pPr>
          </a:lstStyle>
          <a:p>
            <a:pPr>
              <a:defRPr/>
            </a:pPr>
            <a:fld id="{12B199BC-D0CF-4DA5-9741-A0772C9FEDEF}"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4059238" cy="641350"/>
          </a:xfrm>
          <a:prstGeom prst="rect">
            <a:avLst/>
          </a:prstGeom>
          <a:noFill/>
          <a:ln w="9525">
            <a:noFill/>
            <a:miter lim="800000"/>
            <a:headEnd/>
            <a:tailEnd/>
          </a:ln>
          <a:effectLst/>
        </p:spPr>
        <p:txBody>
          <a:bodyPr vert="horz" wrap="square" lIns="27240" tIns="13620" rIns="27240" bIns="13620" numCol="1" anchor="t" anchorCtr="0" compatLnSpc="1">
            <a:prstTxWarp prst="textNoShape">
              <a:avLst/>
            </a:prstTxWarp>
          </a:bodyPr>
          <a:lstStyle>
            <a:lvl1pPr defTabSz="273050">
              <a:defRPr sz="400" smtClean="0"/>
            </a:lvl1pPr>
          </a:lstStyle>
          <a:p>
            <a:pPr>
              <a:defRPr/>
            </a:pPr>
            <a:endParaRPr lang="en-US"/>
          </a:p>
        </p:txBody>
      </p:sp>
      <p:sp>
        <p:nvSpPr>
          <p:cNvPr id="7171" name="Rectangle 3"/>
          <p:cNvSpPr>
            <a:spLocks noGrp="1" noChangeArrowheads="1"/>
          </p:cNvSpPr>
          <p:nvPr>
            <p:ph type="dt" idx="1"/>
          </p:nvPr>
        </p:nvSpPr>
        <p:spPr bwMode="auto">
          <a:xfrm>
            <a:off x="5314950" y="0"/>
            <a:ext cx="4081463" cy="641350"/>
          </a:xfrm>
          <a:prstGeom prst="rect">
            <a:avLst/>
          </a:prstGeom>
          <a:noFill/>
          <a:ln w="9525">
            <a:noFill/>
            <a:miter lim="800000"/>
            <a:headEnd/>
            <a:tailEnd/>
          </a:ln>
          <a:effectLst/>
        </p:spPr>
        <p:txBody>
          <a:bodyPr vert="horz" wrap="square" lIns="27240" tIns="13620" rIns="27240" bIns="13620" numCol="1" anchor="t" anchorCtr="0" compatLnSpc="1">
            <a:prstTxWarp prst="textNoShape">
              <a:avLst/>
            </a:prstTxWarp>
          </a:bodyPr>
          <a:lstStyle>
            <a:lvl1pPr algn="r" defTabSz="273050">
              <a:defRPr sz="400" smtClean="0"/>
            </a:lvl1pPr>
          </a:lstStyle>
          <a:p>
            <a:pPr>
              <a:defRPr/>
            </a:pPr>
            <a:endParaRPr lang="en-US"/>
          </a:p>
        </p:txBody>
      </p:sp>
      <p:sp>
        <p:nvSpPr>
          <p:cNvPr id="3076" name="Rectangle 4"/>
          <p:cNvSpPr>
            <a:spLocks noGrp="1" noRot="1" noChangeAspect="1" noChangeArrowheads="1" noTextEdit="1"/>
          </p:cNvSpPr>
          <p:nvPr>
            <p:ph type="sldImg" idx="2"/>
          </p:nvPr>
        </p:nvSpPr>
        <p:spPr bwMode="auto">
          <a:xfrm>
            <a:off x="1506538" y="962025"/>
            <a:ext cx="6383337" cy="4789488"/>
          </a:xfrm>
          <a:prstGeom prst="rect">
            <a:avLst/>
          </a:prstGeom>
          <a:noFill/>
          <a:ln w="9525">
            <a:solidFill>
              <a:srgbClr val="000000"/>
            </a:solidFill>
            <a:miter lim="800000"/>
            <a:headEnd/>
            <a:tailEnd/>
          </a:ln>
        </p:spPr>
      </p:sp>
      <p:sp>
        <p:nvSpPr>
          <p:cNvPr id="7173" name="Rectangle 5"/>
          <p:cNvSpPr>
            <a:spLocks noGrp="1" noChangeArrowheads="1"/>
          </p:cNvSpPr>
          <p:nvPr>
            <p:ph type="body" sz="quarter" idx="3"/>
          </p:nvPr>
        </p:nvSpPr>
        <p:spPr bwMode="auto">
          <a:xfrm>
            <a:off x="1255713" y="6072188"/>
            <a:ext cx="6884987" cy="5751512"/>
          </a:xfrm>
          <a:prstGeom prst="rect">
            <a:avLst/>
          </a:prstGeom>
          <a:noFill/>
          <a:ln w="9525">
            <a:noFill/>
            <a:miter lim="800000"/>
            <a:headEnd/>
            <a:tailEnd/>
          </a:ln>
          <a:effectLst/>
        </p:spPr>
        <p:txBody>
          <a:bodyPr vert="horz" wrap="square" lIns="27240" tIns="13620" rIns="27240" bIns="136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174" name="Rectangle 6"/>
          <p:cNvSpPr>
            <a:spLocks noGrp="1" noChangeArrowheads="1"/>
          </p:cNvSpPr>
          <p:nvPr>
            <p:ph type="ftr" sz="quarter" idx="4"/>
          </p:nvPr>
        </p:nvSpPr>
        <p:spPr bwMode="auto">
          <a:xfrm>
            <a:off x="0" y="12122150"/>
            <a:ext cx="4059238" cy="641350"/>
          </a:xfrm>
          <a:prstGeom prst="rect">
            <a:avLst/>
          </a:prstGeom>
          <a:noFill/>
          <a:ln w="9525">
            <a:noFill/>
            <a:miter lim="800000"/>
            <a:headEnd/>
            <a:tailEnd/>
          </a:ln>
          <a:effectLst/>
        </p:spPr>
        <p:txBody>
          <a:bodyPr vert="horz" wrap="square" lIns="27240" tIns="13620" rIns="27240" bIns="13620" numCol="1" anchor="b" anchorCtr="0" compatLnSpc="1">
            <a:prstTxWarp prst="textNoShape">
              <a:avLst/>
            </a:prstTxWarp>
          </a:bodyPr>
          <a:lstStyle>
            <a:lvl1pPr defTabSz="273050">
              <a:defRPr sz="400" smtClean="0"/>
            </a:lvl1pPr>
          </a:lstStyle>
          <a:p>
            <a:pPr>
              <a:defRPr/>
            </a:pPr>
            <a:endParaRPr lang="en-US"/>
          </a:p>
        </p:txBody>
      </p:sp>
      <p:sp>
        <p:nvSpPr>
          <p:cNvPr id="7175" name="Rectangle 7"/>
          <p:cNvSpPr>
            <a:spLocks noGrp="1" noChangeArrowheads="1"/>
          </p:cNvSpPr>
          <p:nvPr>
            <p:ph type="sldNum" sz="quarter" idx="5"/>
          </p:nvPr>
        </p:nvSpPr>
        <p:spPr bwMode="auto">
          <a:xfrm>
            <a:off x="5314950" y="12122150"/>
            <a:ext cx="4081463" cy="641350"/>
          </a:xfrm>
          <a:prstGeom prst="rect">
            <a:avLst/>
          </a:prstGeom>
          <a:noFill/>
          <a:ln w="9525">
            <a:noFill/>
            <a:miter lim="800000"/>
            <a:headEnd/>
            <a:tailEnd/>
          </a:ln>
          <a:effectLst/>
        </p:spPr>
        <p:txBody>
          <a:bodyPr vert="horz" wrap="square" lIns="27240" tIns="13620" rIns="27240" bIns="13620" numCol="1" anchor="b" anchorCtr="0" compatLnSpc="1">
            <a:prstTxWarp prst="textNoShape">
              <a:avLst/>
            </a:prstTxWarp>
          </a:bodyPr>
          <a:lstStyle>
            <a:lvl1pPr algn="r" defTabSz="273050">
              <a:defRPr sz="400" smtClean="0"/>
            </a:lvl1pPr>
          </a:lstStyle>
          <a:p>
            <a:pPr>
              <a:defRPr/>
            </a:pPr>
            <a:fld id="{0D4418BF-7CE8-4AC4-BC3B-111C69096913}"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600" kern="1200">
        <a:solidFill>
          <a:schemeClr val="tx1"/>
        </a:solidFill>
        <a:latin typeface="Times New Roman" pitchFamily="27" charset="0"/>
        <a:ea typeface="+mn-ea"/>
        <a:cs typeface="+mn-cs"/>
      </a:defRPr>
    </a:lvl1pPr>
    <a:lvl2pPr marL="228564" algn="l" rtl="0" eaLnBrk="0" fontAlgn="base" hangingPunct="0">
      <a:spcBef>
        <a:spcPct val="30000"/>
      </a:spcBef>
      <a:spcAft>
        <a:spcPct val="0"/>
      </a:spcAft>
      <a:defRPr sz="600" kern="1200">
        <a:solidFill>
          <a:schemeClr val="tx1"/>
        </a:solidFill>
        <a:latin typeface="Times New Roman" pitchFamily="27" charset="0"/>
        <a:ea typeface="+mn-ea"/>
        <a:cs typeface="+mn-cs"/>
      </a:defRPr>
    </a:lvl2pPr>
    <a:lvl3pPr marL="457128" algn="l" rtl="0" eaLnBrk="0" fontAlgn="base" hangingPunct="0">
      <a:spcBef>
        <a:spcPct val="30000"/>
      </a:spcBef>
      <a:spcAft>
        <a:spcPct val="0"/>
      </a:spcAft>
      <a:defRPr sz="600" kern="1200">
        <a:solidFill>
          <a:schemeClr val="tx1"/>
        </a:solidFill>
        <a:latin typeface="Times New Roman" pitchFamily="27" charset="0"/>
        <a:ea typeface="+mn-ea"/>
        <a:cs typeface="+mn-cs"/>
      </a:defRPr>
    </a:lvl3pPr>
    <a:lvl4pPr marL="685692" algn="l" rtl="0" eaLnBrk="0" fontAlgn="base" hangingPunct="0">
      <a:spcBef>
        <a:spcPct val="30000"/>
      </a:spcBef>
      <a:spcAft>
        <a:spcPct val="0"/>
      </a:spcAft>
      <a:defRPr sz="600" kern="1200">
        <a:solidFill>
          <a:schemeClr val="tx1"/>
        </a:solidFill>
        <a:latin typeface="Times New Roman" pitchFamily="27" charset="0"/>
        <a:ea typeface="+mn-ea"/>
        <a:cs typeface="+mn-cs"/>
      </a:defRPr>
    </a:lvl4pPr>
    <a:lvl5pPr marL="914256" algn="l" rtl="0" eaLnBrk="0" fontAlgn="base" hangingPunct="0">
      <a:spcBef>
        <a:spcPct val="30000"/>
      </a:spcBef>
      <a:spcAft>
        <a:spcPct val="0"/>
      </a:spcAft>
      <a:defRPr sz="600" kern="1200">
        <a:solidFill>
          <a:schemeClr val="tx1"/>
        </a:solidFill>
        <a:latin typeface="Times New Roman" pitchFamily="27" charset="0"/>
        <a:ea typeface="+mn-ea"/>
        <a:cs typeface="+mn-cs"/>
      </a:defRPr>
    </a:lvl5pPr>
    <a:lvl6pPr marL="1142821" algn="l" defTabSz="457128" rtl="0" eaLnBrk="1" latinLnBrk="0" hangingPunct="1">
      <a:defRPr sz="600" kern="1200">
        <a:solidFill>
          <a:schemeClr val="tx1"/>
        </a:solidFill>
        <a:latin typeface="+mn-lt"/>
        <a:ea typeface="+mn-ea"/>
        <a:cs typeface="+mn-cs"/>
      </a:defRPr>
    </a:lvl6pPr>
    <a:lvl7pPr marL="1371385" algn="l" defTabSz="457128" rtl="0" eaLnBrk="1" latinLnBrk="0" hangingPunct="1">
      <a:defRPr sz="600" kern="1200">
        <a:solidFill>
          <a:schemeClr val="tx1"/>
        </a:solidFill>
        <a:latin typeface="+mn-lt"/>
        <a:ea typeface="+mn-ea"/>
        <a:cs typeface="+mn-cs"/>
      </a:defRPr>
    </a:lvl7pPr>
    <a:lvl8pPr marL="1599949" algn="l" defTabSz="457128" rtl="0" eaLnBrk="1" latinLnBrk="0" hangingPunct="1">
      <a:defRPr sz="600" kern="1200">
        <a:solidFill>
          <a:schemeClr val="tx1"/>
        </a:solidFill>
        <a:latin typeface="+mn-lt"/>
        <a:ea typeface="+mn-ea"/>
        <a:cs typeface="+mn-cs"/>
      </a:defRPr>
    </a:lvl8pPr>
    <a:lvl9pPr marL="1828513" algn="l" defTabSz="457128"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16" name="TextBox 15"/>
          <p:cNvSpPr txBox="1"/>
          <p:nvPr userDrawn="1"/>
        </p:nvSpPr>
        <p:spPr>
          <a:xfrm>
            <a:off x="214425" y="280398"/>
            <a:ext cx="21492008" cy="15998501"/>
          </a:xfrm>
          <a:prstGeom prst="rect">
            <a:avLst/>
          </a:prstGeom>
          <a:solidFill>
            <a:srgbClr val="FFFCDD"/>
          </a:solidFill>
        </p:spPr>
        <p:txBody>
          <a:bodyPr wrap="square" rtlCol="0">
            <a:spAutoFit/>
          </a:bodyPr>
          <a:lstStyle/>
          <a:p>
            <a:endParaRPr lang="en-US" dirty="0"/>
          </a:p>
        </p:txBody>
      </p:sp>
      <p:sp>
        <p:nvSpPr>
          <p:cNvPr id="1028" name="Rectangle 4"/>
          <p:cNvSpPr>
            <a:spLocks noGrp="1" noChangeArrowheads="1"/>
          </p:cNvSpPr>
          <p:nvPr>
            <p:ph type="dt" sz="half" idx="2"/>
          </p:nvPr>
        </p:nvSpPr>
        <p:spPr bwMode="auto">
          <a:xfrm>
            <a:off x="1645118" y="14996643"/>
            <a:ext cx="4572000" cy="1097119"/>
          </a:xfrm>
          <a:prstGeom prst="rect">
            <a:avLst/>
          </a:prstGeom>
          <a:noFill/>
          <a:ln w="9525">
            <a:noFill/>
            <a:miter lim="800000"/>
            <a:headEnd/>
            <a:tailEnd/>
          </a:ln>
          <a:effectLst/>
        </p:spPr>
        <p:txBody>
          <a:bodyPr vert="horz" wrap="square" lIns="222979" tIns="111490" rIns="222979" bIns="111490" numCol="1" anchor="t" anchorCtr="0" compatLnSpc="1">
            <a:prstTxWarp prst="textNoShape">
              <a:avLst/>
            </a:prstTxWarp>
          </a:bodyPr>
          <a:lstStyle>
            <a:lvl1pPr>
              <a:defRPr sz="3500"/>
            </a:lvl1pPr>
          </a:lstStyle>
          <a:p>
            <a:endParaRPr lang="en-US"/>
          </a:p>
        </p:txBody>
      </p:sp>
      <p:sp>
        <p:nvSpPr>
          <p:cNvPr id="1030" name="Rectangle 6"/>
          <p:cNvSpPr>
            <a:spLocks noGrp="1" noChangeArrowheads="1"/>
          </p:cNvSpPr>
          <p:nvPr>
            <p:ph type="sldNum" sz="quarter" idx="4"/>
          </p:nvPr>
        </p:nvSpPr>
        <p:spPr bwMode="auto">
          <a:xfrm>
            <a:off x="15728482" y="14996643"/>
            <a:ext cx="4572000" cy="1097119"/>
          </a:xfrm>
          <a:prstGeom prst="rect">
            <a:avLst/>
          </a:prstGeom>
          <a:noFill/>
          <a:ln w="9525">
            <a:noFill/>
            <a:miter lim="800000"/>
            <a:headEnd/>
            <a:tailEnd/>
          </a:ln>
          <a:effectLst/>
        </p:spPr>
        <p:txBody>
          <a:bodyPr vert="horz" wrap="square" lIns="222979" tIns="111490" rIns="222979" bIns="111490" numCol="1" anchor="t" anchorCtr="0" compatLnSpc="1">
            <a:prstTxWarp prst="textNoShape">
              <a:avLst/>
            </a:prstTxWarp>
          </a:bodyPr>
          <a:lstStyle>
            <a:lvl1pPr algn="r">
              <a:defRPr sz="3500"/>
            </a:lvl1pPr>
          </a:lstStyle>
          <a:p>
            <a:fld id="{0870CD87-B729-45C9-B46A-E130E2DB8C2C}" type="slidenum">
              <a:rPr lang="en-US"/>
              <a:pPr/>
              <a:t>‹#›</a:t>
            </a:fld>
            <a:endParaRPr lang="en-US"/>
          </a:p>
        </p:txBody>
      </p:sp>
      <p:sp>
        <p:nvSpPr>
          <p:cNvPr id="8" name="Rectangle 7"/>
          <p:cNvSpPr/>
          <p:nvPr userDrawn="1"/>
        </p:nvSpPr>
        <p:spPr bwMode="auto">
          <a:xfrm>
            <a:off x="546638" y="2675037"/>
            <a:ext cx="4926563" cy="13386410"/>
          </a:xfrm>
          <a:prstGeom prst="rect">
            <a:avLst/>
          </a:prstGeom>
          <a:solidFill>
            <a:schemeClr val="bg1"/>
          </a:solidFill>
          <a:ln w="3175" cap="flat" cmpd="sng" algn="ctr">
            <a:solidFill>
              <a:schemeClr val="tx1"/>
            </a:solidFill>
            <a:prstDash val="solid"/>
            <a:round/>
            <a:headEnd type="none" w="med" len="med"/>
            <a:tailEnd type="none" w="med" len="med"/>
          </a:ln>
          <a:effectLst/>
        </p:spPr>
        <p:txBody>
          <a:bodyPr vert="horz" wrap="square" lIns="44650" tIns="22325" rIns="44650" bIns="22325" numCol="1" rtlCol="0" anchor="t" anchorCtr="0" compatLnSpc="1">
            <a:prstTxWarp prst="textNoShape">
              <a:avLst/>
            </a:prstTxWarp>
          </a:bodyPr>
          <a:lstStyle/>
          <a:p>
            <a:pPr marL="0" marR="0" indent="0" algn="l" defTabSz="537197"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Times New Roman" pitchFamily="27" charset="0"/>
            </a:endParaRPr>
          </a:p>
        </p:txBody>
      </p:sp>
      <p:sp>
        <p:nvSpPr>
          <p:cNvPr id="9" name="Rectangle 8"/>
          <p:cNvSpPr/>
          <p:nvPr userDrawn="1"/>
        </p:nvSpPr>
        <p:spPr bwMode="auto">
          <a:xfrm>
            <a:off x="5855177" y="2675037"/>
            <a:ext cx="4926563" cy="13386410"/>
          </a:xfrm>
          <a:prstGeom prst="rect">
            <a:avLst/>
          </a:prstGeom>
          <a:solidFill>
            <a:schemeClr val="bg1"/>
          </a:solidFill>
          <a:ln w="3175" cap="flat" cmpd="sng" algn="ctr">
            <a:solidFill>
              <a:schemeClr val="tx1"/>
            </a:solidFill>
            <a:prstDash val="solid"/>
            <a:round/>
            <a:headEnd type="none" w="med" len="med"/>
            <a:tailEnd type="none" w="med" len="med"/>
          </a:ln>
          <a:effectLst/>
        </p:spPr>
        <p:txBody>
          <a:bodyPr vert="horz" wrap="square" lIns="44650" tIns="22325" rIns="44650" bIns="22325" numCol="1" rtlCol="0" anchor="t" anchorCtr="0" compatLnSpc="1">
            <a:prstTxWarp prst="textNoShape">
              <a:avLst/>
            </a:prstTxWarp>
          </a:bodyPr>
          <a:lstStyle/>
          <a:p>
            <a:pPr marL="0" marR="0" indent="0" algn="l" defTabSz="537197"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Times New Roman" pitchFamily="27" charset="0"/>
            </a:endParaRPr>
          </a:p>
        </p:txBody>
      </p:sp>
      <p:sp>
        <p:nvSpPr>
          <p:cNvPr id="10" name="Rectangle 9"/>
          <p:cNvSpPr/>
          <p:nvPr userDrawn="1"/>
        </p:nvSpPr>
        <p:spPr bwMode="auto">
          <a:xfrm>
            <a:off x="11163717" y="2675037"/>
            <a:ext cx="4926563" cy="13386410"/>
          </a:xfrm>
          <a:prstGeom prst="rect">
            <a:avLst/>
          </a:prstGeom>
          <a:solidFill>
            <a:schemeClr val="bg1"/>
          </a:solidFill>
          <a:ln w="3175" cap="flat" cmpd="sng" algn="ctr">
            <a:solidFill>
              <a:schemeClr val="tx1"/>
            </a:solidFill>
            <a:prstDash val="solid"/>
            <a:round/>
            <a:headEnd type="none" w="med" len="med"/>
            <a:tailEnd type="none" w="med" len="med"/>
          </a:ln>
          <a:effectLst/>
        </p:spPr>
        <p:txBody>
          <a:bodyPr vert="horz" wrap="square" lIns="44650" tIns="22325" rIns="44650" bIns="22325" numCol="1" rtlCol="0" anchor="t" anchorCtr="0" compatLnSpc="1">
            <a:prstTxWarp prst="textNoShape">
              <a:avLst/>
            </a:prstTxWarp>
          </a:bodyPr>
          <a:lstStyle/>
          <a:p>
            <a:pPr marL="0" marR="0" indent="0" algn="l" defTabSz="537197"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Times New Roman" pitchFamily="27" charset="0"/>
            </a:endParaRPr>
          </a:p>
        </p:txBody>
      </p:sp>
      <p:sp>
        <p:nvSpPr>
          <p:cNvPr id="11" name="Rectangle 10"/>
          <p:cNvSpPr/>
          <p:nvPr userDrawn="1"/>
        </p:nvSpPr>
        <p:spPr bwMode="auto">
          <a:xfrm>
            <a:off x="16472256" y="2675037"/>
            <a:ext cx="4926563" cy="13386410"/>
          </a:xfrm>
          <a:prstGeom prst="rect">
            <a:avLst/>
          </a:prstGeom>
          <a:solidFill>
            <a:schemeClr val="bg1"/>
          </a:solidFill>
          <a:ln w="3175" cap="flat" cmpd="sng" algn="ctr">
            <a:solidFill>
              <a:schemeClr val="tx1"/>
            </a:solidFill>
            <a:prstDash val="solid"/>
            <a:round/>
            <a:headEnd type="none" w="med" len="med"/>
            <a:tailEnd type="none" w="med" len="med"/>
          </a:ln>
          <a:effectLst/>
        </p:spPr>
        <p:txBody>
          <a:bodyPr vert="horz" wrap="square" lIns="44650" tIns="22325" rIns="44650" bIns="22325" numCol="1" rtlCol="0" anchor="t" anchorCtr="0" compatLnSpc="1">
            <a:prstTxWarp prst="textNoShape">
              <a:avLst/>
            </a:prstTxWarp>
          </a:bodyPr>
          <a:lstStyle/>
          <a:p>
            <a:pPr marL="0" marR="0" indent="0" algn="l" defTabSz="537197"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Times New Roman" pitchFamily="27" charset="0"/>
            </a:endParaRPr>
          </a:p>
        </p:txBody>
      </p:sp>
      <p:sp>
        <p:nvSpPr>
          <p:cNvPr id="12" name="Rectangle 11"/>
          <p:cNvSpPr/>
          <p:nvPr userDrawn="1"/>
        </p:nvSpPr>
        <p:spPr bwMode="auto">
          <a:xfrm>
            <a:off x="226194" y="243392"/>
            <a:ext cx="21469649" cy="2171779"/>
          </a:xfrm>
          <a:prstGeom prst="rect">
            <a:avLst/>
          </a:prstGeom>
          <a:solidFill>
            <a:srgbClr val="87212E"/>
          </a:solidFill>
          <a:ln w="9525" cap="flat" cmpd="sng" algn="ctr">
            <a:noFill/>
            <a:prstDash val="solid"/>
            <a:round/>
            <a:headEnd type="none" w="med" len="med"/>
            <a:tailEnd type="none" w="med" len="med"/>
          </a:ln>
          <a:effectLst/>
        </p:spPr>
        <p:txBody>
          <a:bodyPr vert="horz" wrap="square" lIns="44650" tIns="22325" rIns="44650" bIns="22325" numCol="1" rtlCol="0" anchor="t" anchorCtr="0" compatLnSpc="1">
            <a:prstTxWarp prst="textNoShape">
              <a:avLst/>
            </a:prstTxWarp>
          </a:bodyPr>
          <a:lstStyle/>
          <a:p>
            <a:pPr marL="0" marR="0" indent="0" algn="l" defTabSz="537197"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Times New Roman" pitchFamily="27" charset="0"/>
            </a:endParaRPr>
          </a:p>
        </p:txBody>
      </p:sp>
      <p:pic>
        <p:nvPicPr>
          <p:cNvPr id="15" name="Picture 14" descr="aerialmerge1.png"/>
          <p:cNvPicPr>
            <a:picLocks noChangeAspect="1"/>
          </p:cNvPicPr>
          <p:nvPr userDrawn="1"/>
        </p:nvPicPr>
        <p:blipFill>
          <a:blip r:embed="rId3"/>
          <a:stretch>
            <a:fillRect/>
          </a:stretch>
        </p:blipFill>
        <p:spPr>
          <a:xfrm>
            <a:off x="18101734" y="243003"/>
            <a:ext cx="3595526" cy="1719913"/>
          </a:xfrm>
          <a:prstGeom prst="rect">
            <a:avLst/>
          </a:prstGeom>
        </p:spPr>
      </p:pic>
      <p:sp>
        <p:nvSpPr>
          <p:cNvPr id="13" name="TextBox 12"/>
          <p:cNvSpPr txBox="1"/>
          <p:nvPr userDrawn="1"/>
        </p:nvSpPr>
        <p:spPr>
          <a:xfrm>
            <a:off x="18101733" y="1837268"/>
            <a:ext cx="3611034" cy="581802"/>
          </a:xfrm>
          <a:prstGeom prst="rect">
            <a:avLst/>
          </a:prstGeom>
          <a:solidFill>
            <a:schemeClr val="bg1"/>
          </a:solidFill>
        </p:spPr>
        <p:txBody>
          <a:bodyPr wrap="square" lIns="44650" tIns="22325" rIns="44650" bIns="22325" rtlCol="0">
            <a:spAutoFit/>
          </a:bodyPr>
          <a:lstStyle/>
          <a:p>
            <a:endParaRPr lang="en-US"/>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ctr" defTabSz="2230882" rtl="0" eaLnBrk="0" fontAlgn="base" hangingPunct="0">
        <a:spcBef>
          <a:spcPct val="0"/>
        </a:spcBef>
        <a:spcAft>
          <a:spcPct val="0"/>
        </a:spcAft>
        <a:defRPr sz="10600">
          <a:solidFill>
            <a:schemeClr val="tx2"/>
          </a:solidFill>
          <a:latin typeface="+mj-lt"/>
          <a:ea typeface="+mj-ea"/>
          <a:cs typeface="+mj-cs"/>
        </a:defRPr>
      </a:lvl1pPr>
      <a:lvl2pPr algn="ctr" defTabSz="2230882" rtl="0" eaLnBrk="0" fontAlgn="base" hangingPunct="0">
        <a:spcBef>
          <a:spcPct val="0"/>
        </a:spcBef>
        <a:spcAft>
          <a:spcPct val="0"/>
        </a:spcAft>
        <a:defRPr sz="10600">
          <a:solidFill>
            <a:schemeClr val="tx2"/>
          </a:solidFill>
          <a:latin typeface="Times New Roman" pitchFamily="27" charset="0"/>
        </a:defRPr>
      </a:lvl2pPr>
      <a:lvl3pPr algn="ctr" defTabSz="2230882" rtl="0" eaLnBrk="0" fontAlgn="base" hangingPunct="0">
        <a:spcBef>
          <a:spcPct val="0"/>
        </a:spcBef>
        <a:spcAft>
          <a:spcPct val="0"/>
        </a:spcAft>
        <a:defRPr sz="10600">
          <a:solidFill>
            <a:schemeClr val="tx2"/>
          </a:solidFill>
          <a:latin typeface="Times New Roman" pitchFamily="27" charset="0"/>
        </a:defRPr>
      </a:lvl3pPr>
      <a:lvl4pPr algn="ctr" defTabSz="2230882" rtl="0" eaLnBrk="0" fontAlgn="base" hangingPunct="0">
        <a:spcBef>
          <a:spcPct val="0"/>
        </a:spcBef>
        <a:spcAft>
          <a:spcPct val="0"/>
        </a:spcAft>
        <a:defRPr sz="10600">
          <a:solidFill>
            <a:schemeClr val="tx2"/>
          </a:solidFill>
          <a:latin typeface="Times New Roman" pitchFamily="27" charset="0"/>
        </a:defRPr>
      </a:lvl4pPr>
      <a:lvl5pPr algn="ctr" defTabSz="2230882" rtl="0" eaLnBrk="0" fontAlgn="base" hangingPunct="0">
        <a:spcBef>
          <a:spcPct val="0"/>
        </a:spcBef>
        <a:spcAft>
          <a:spcPct val="0"/>
        </a:spcAft>
        <a:defRPr sz="10600">
          <a:solidFill>
            <a:schemeClr val="tx2"/>
          </a:solidFill>
          <a:latin typeface="Times New Roman" pitchFamily="27" charset="0"/>
        </a:defRPr>
      </a:lvl5pPr>
      <a:lvl6pPr marL="228564" algn="ctr" defTabSz="2230882" rtl="0" fontAlgn="base">
        <a:spcBef>
          <a:spcPct val="0"/>
        </a:spcBef>
        <a:spcAft>
          <a:spcPct val="0"/>
        </a:spcAft>
        <a:defRPr sz="10600">
          <a:solidFill>
            <a:schemeClr val="tx2"/>
          </a:solidFill>
          <a:latin typeface="Times New Roman" pitchFamily="27" charset="0"/>
        </a:defRPr>
      </a:lvl6pPr>
      <a:lvl7pPr marL="457128" algn="ctr" defTabSz="2230882" rtl="0" fontAlgn="base">
        <a:spcBef>
          <a:spcPct val="0"/>
        </a:spcBef>
        <a:spcAft>
          <a:spcPct val="0"/>
        </a:spcAft>
        <a:defRPr sz="10600">
          <a:solidFill>
            <a:schemeClr val="tx2"/>
          </a:solidFill>
          <a:latin typeface="Times New Roman" pitchFamily="27" charset="0"/>
        </a:defRPr>
      </a:lvl7pPr>
      <a:lvl8pPr marL="685692" algn="ctr" defTabSz="2230882" rtl="0" fontAlgn="base">
        <a:spcBef>
          <a:spcPct val="0"/>
        </a:spcBef>
        <a:spcAft>
          <a:spcPct val="0"/>
        </a:spcAft>
        <a:defRPr sz="10600">
          <a:solidFill>
            <a:schemeClr val="tx2"/>
          </a:solidFill>
          <a:latin typeface="Times New Roman" pitchFamily="27" charset="0"/>
        </a:defRPr>
      </a:lvl8pPr>
      <a:lvl9pPr marL="914256" algn="ctr" defTabSz="2230882" rtl="0" fontAlgn="base">
        <a:spcBef>
          <a:spcPct val="0"/>
        </a:spcBef>
        <a:spcAft>
          <a:spcPct val="0"/>
        </a:spcAft>
        <a:defRPr sz="10600">
          <a:solidFill>
            <a:schemeClr val="tx2"/>
          </a:solidFill>
          <a:latin typeface="Times New Roman" pitchFamily="27" charset="0"/>
        </a:defRPr>
      </a:lvl9pPr>
    </p:titleStyle>
    <p:bodyStyle>
      <a:lvl1pPr marL="835688" indent="-835688" algn="l" defTabSz="2230882" rtl="0" eaLnBrk="0" fontAlgn="base" hangingPunct="0">
        <a:spcBef>
          <a:spcPct val="20000"/>
        </a:spcBef>
        <a:spcAft>
          <a:spcPct val="0"/>
        </a:spcAft>
        <a:buChar char="•"/>
        <a:defRPr sz="7800">
          <a:solidFill>
            <a:schemeClr val="tx1"/>
          </a:solidFill>
          <a:latin typeface="+mn-lt"/>
          <a:ea typeface="+mn-ea"/>
          <a:cs typeface="+mn-cs"/>
        </a:defRPr>
      </a:lvl1pPr>
      <a:lvl2pPr marL="1811053" indent="-696010" algn="l" defTabSz="2230882" rtl="0" eaLnBrk="0" fontAlgn="base" hangingPunct="0">
        <a:spcBef>
          <a:spcPct val="20000"/>
        </a:spcBef>
        <a:spcAft>
          <a:spcPct val="0"/>
        </a:spcAft>
        <a:buChar char="–"/>
        <a:defRPr sz="6700">
          <a:solidFill>
            <a:schemeClr val="tx1"/>
          </a:solidFill>
          <a:latin typeface="+mn-lt"/>
        </a:defRPr>
      </a:lvl2pPr>
      <a:lvl3pPr marL="2785626" indent="-554744" algn="l" defTabSz="2230882" rtl="0" eaLnBrk="0" fontAlgn="base" hangingPunct="0">
        <a:spcBef>
          <a:spcPct val="20000"/>
        </a:spcBef>
        <a:spcAft>
          <a:spcPct val="0"/>
        </a:spcAft>
        <a:buChar char="•"/>
        <a:defRPr sz="5900">
          <a:solidFill>
            <a:schemeClr val="tx1"/>
          </a:solidFill>
          <a:latin typeface="+mn-lt"/>
        </a:defRPr>
      </a:lvl3pPr>
      <a:lvl4pPr marL="3901463" indent="-555538" algn="l" defTabSz="2230882" rtl="0" eaLnBrk="0" fontAlgn="base" hangingPunct="0">
        <a:spcBef>
          <a:spcPct val="20000"/>
        </a:spcBef>
        <a:spcAft>
          <a:spcPct val="0"/>
        </a:spcAft>
        <a:buChar char="–"/>
        <a:defRPr sz="4900">
          <a:solidFill>
            <a:schemeClr val="tx1"/>
          </a:solidFill>
          <a:latin typeface="+mn-lt"/>
        </a:defRPr>
      </a:lvl4pPr>
      <a:lvl5pPr marL="5016507" indent="-557125" algn="l" defTabSz="2230882" rtl="0" eaLnBrk="0" fontAlgn="base" hangingPunct="0">
        <a:spcBef>
          <a:spcPct val="20000"/>
        </a:spcBef>
        <a:spcAft>
          <a:spcPct val="0"/>
        </a:spcAft>
        <a:buChar char="»"/>
        <a:defRPr sz="4900">
          <a:solidFill>
            <a:schemeClr val="tx1"/>
          </a:solidFill>
          <a:latin typeface="+mn-lt"/>
        </a:defRPr>
      </a:lvl5pPr>
      <a:lvl6pPr marL="5245071" indent="-557125" algn="l" defTabSz="2230882" rtl="0" fontAlgn="base">
        <a:spcBef>
          <a:spcPct val="20000"/>
        </a:spcBef>
        <a:spcAft>
          <a:spcPct val="0"/>
        </a:spcAft>
        <a:buChar char="»"/>
        <a:defRPr sz="4900">
          <a:solidFill>
            <a:schemeClr val="tx1"/>
          </a:solidFill>
          <a:latin typeface="+mn-lt"/>
        </a:defRPr>
      </a:lvl6pPr>
      <a:lvl7pPr marL="5473635" indent="-557125" algn="l" defTabSz="2230882" rtl="0" fontAlgn="base">
        <a:spcBef>
          <a:spcPct val="20000"/>
        </a:spcBef>
        <a:spcAft>
          <a:spcPct val="0"/>
        </a:spcAft>
        <a:buChar char="»"/>
        <a:defRPr sz="4900">
          <a:solidFill>
            <a:schemeClr val="tx1"/>
          </a:solidFill>
          <a:latin typeface="+mn-lt"/>
        </a:defRPr>
      </a:lvl7pPr>
      <a:lvl8pPr marL="5702199" indent="-557125" algn="l" defTabSz="2230882" rtl="0" fontAlgn="base">
        <a:spcBef>
          <a:spcPct val="20000"/>
        </a:spcBef>
        <a:spcAft>
          <a:spcPct val="0"/>
        </a:spcAft>
        <a:buChar char="»"/>
        <a:defRPr sz="4900">
          <a:solidFill>
            <a:schemeClr val="tx1"/>
          </a:solidFill>
          <a:latin typeface="+mn-lt"/>
        </a:defRPr>
      </a:lvl8pPr>
      <a:lvl9pPr marL="5930763" indent="-557125" algn="l" defTabSz="2230882" rtl="0" fontAlgn="base">
        <a:spcBef>
          <a:spcPct val="20000"/>
        </a:spcBef>
        <a:spcAft>
          <a:spcPct val="0"/>
        </a:spcAft>
        <a:buChar char="»"/>
        <a:defRPr sz="4900">
          <a:solidFill>
            <a:schemeClr val="tx1"/>
          </a:solidFill>
          <a:latin typeface="+mn-lt"/>
        </a:defRPr>
      </a:lvl9pPr>
    </p:bodyStyle>
    <p:otherStyle>
      <a:defPPr>
        <a:defRPr lang="en-US"/>
      </a:defPPr>
      <a:lvl1pPr marL="0" algn="l" defTabSz="457128" rtl="0" eaLnBrk="1" latinLnBrk="0" hangingPunct="1">
        <a:defRPr sz="900" kern="1200">
          <a:solidFill>
            <a:schemeClr val="tx1"/>
          </a:solidFill>
          <a:latin typeface="+mn-lt"/>
          <a:ea typeface="+mn-ea"/>
          <a:cs typeface="+mn-cs"/>
        </a:defRPr>
      </a:lvl1pPr>
      <a:lvl2pPr marL="228564" algn="l" defTabSz="457128" rtl="0" eaLnBrk="1" latinLnBrk="0" hangingPunct="1">
        <a:defRPr sz="900" kern="1200">
          <a:solidFill>
            <a:schemeClr val="tx1"/>
          </a:solidFill>
          <a:latin typeface="+mn-lt"/>
          <a:ea typeface="+mn-ea"/>
          <a:cs typeface="+mn-cs"/>
        </a:defRPr>
      </a:lvl2pPr>
      <a:lvl3pPr marL="457128" algn="l" defTabSz="457128" rtl="0" eaLnBrk="1" latinLnBrk="0" hangingPunct="1">
        <a:defRPr sz="900" kern="1200">
          <a:solidFill>
            <a:schemeClr val="tx1"/>
          </a:solidFill>
          <a:latin typeface="+mn-lt"/>
          <a:ea typeface="+mn-ea"/>
          <a:cs typeface="+mn-cs"/>
        </a:defRPr>
      </a:lvl3pPr>
      <a:lvl4pPr marL="685692" algn="l" defTabSz="457128" rtl="0" eaLnBrk="1" latinLnBrk="0" hangingPunct="1">
        <a:defRPr sz="900" kern="1200">
          <a:solidFill>
            <a:schemeClr val="tx1"/>
          </a:solidFill>
          <a:latin typeface="+mn-lt"/>
          <a:ea typeface="+mn-ea"/>
          <a:cs typeface="+mn-cs"/>
        </a:defRPr>
      </a:lvl4pPr>
      <a:lvl5pPr marL="914256" algn="l" defTabSz="457128" rtl="0" eaLnBrk="1" latinLnBrk="0" hangingPunct="1">
        <a:defRPr sz="900" kern="1200">
          <a:solidFill>
            <a:schemeClr val="tx1"/>
          </a:solidFill>
          <a:latin typeface="+mn-lt"/>
          <a:ea typeface="+mn-ea"/>
          <a:cs typeface="+mn-cs"/>
        </a:defRPr>
      </a:lvl5pPr>
      <a:lvl6pPr marL="1142821" algn="l" defTabSz="457128" rtl="0" eaLnBrk="1" latinLnBrk="0" hangingPunct="1">
        <a:defRPr sz="900" kern="1200">
          <a:solidFill>
            <a:schemeClr val="tx1"/>
          </a:solidFill>
          <a:latin typeface="+mn-lt"/>
          <a:ea typeface="+mn-ea"/>
          <a:cs typeface="+mn-cs"/>
        </a:defRPr>
      </a:lvl6pPr>
      <a:lvl7pPr marL="1371385" algn="l" defTabSz="457128" rtl="0" eaLnBrk="1" latinLnBrk="0" hangingPunct="1">
        <a:defRPr sz="900" kern="1200">
          <a:solidFill>
            <a:schemeClr val="tx1"/>
          </a:solidFill>
          <a:latin typeface="+mn-lt"/>
          <a:ea typeface="+mn-ea"/>
          <a:cs typeface="+mn-cs"/>
        </a:defRPr>
      </a:lvl7pPr>
      <a:lvl8pPr marL="1599949" algn="l" defTabSz="457128" rtl="0" eaLnBrk="1" latinLnBrk="0" hangingPunct="1">
        <a:defRPr sz="900" kern="1200">
          <a:solidFill>
            <a:schemeClr val="tx1"/>
          </a:solidFill>
          <a:latin typeface="+mn-lt"/>
          <a:ea typeface="+mn-ea"/>
          <a:cs typeface="+mn-cs"/>
        </a:defRPr>
      </a:lvl8pPr>
      <a:lvl9pPr marL="1828513" algn="l" defTabSz="457128"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hyperlink" Target="https://www.stonybrookmedicine.edu/communications-toolkit/logo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extBox 3"/>
          <p:cNvSpPr txBox="1"/>
          <p:nvPr/>
        </p:nvSpPr>
        <p:spPr>
          <a:xfrm>
            <a:off x="850131" y="170617"/>
            <a:ext cx="17894464" cy="1915177"/>
          </a:xfrm>
          <a:prstGeom prst="rect">
            <a:avLst/>
          </a:prstGeom>
          <a:noFill/>
        </p:spPr>
        <p:txBody>
          <a:bodyPr wrap="square" lIns="44650" tIns="22325" rIns="44650" bIns="22325" rtlCol="0" anchor="ctr" anchorCtr="0">
            <a:noAutofit/>
          </a:bodyPr>
          <a:lstStyle/>
          <a:p>
            <a:pPr>
              <a:spcAft>
                <a:spcPts val="244"/>
              </a:spcAft>
            </a:pPr>
            <a:r>
              <a:rPr lang="en-US" sz="4700" b="1" dirty="0" smtClean="0">
                <a:solidFill>
                  <a:schemeClr val="bg1"/>
                </a:solidFill>
                <a:latin typeface="Arial"/>
                <a:cs typeface="Arial"/>
              </a:rPr>
              <a:t>Title of poster</a:t>
            </a:r>
          </a:p>
          <a:p>
            <a:r>
              <a:rPr lang="en-US" sz="2300" b="1" dirty="0" smtClean="0">
                <a:solidFill>
                  <a:schemeClr val="bg1"/>
                </a:solidFill>
                <a:latin typeface="Arial"/>
                <a:cs typeface="Arial"/>
              </a:rPr>
              <a:t>Authors, Stony Brook Medicine</a:t>
            </a:r>
            <a:endParaRPr lang="en-US" sz="2300" b="1" dirty="0">
              <a:solidFill>
                <a:schemeClr val="bg1"/>
              </a:solidFill>
              <a:latin typeface="Arial"/>
              <a:cs typeface="Arial"/>
            </a:endParaRPr>
          </a:p>
        </p:txBody>
      </p:sp>
      <p:sp>
        <p:nvSpPr>
          <p:cNvPr id="5" name="TextBox 4"/>
          <p:cNvSpPr txBox="1"/>
          <p:nvPr/>
        </p:nvSpPr>
        <p:spPr>
          <a:xfrm>
            <a:off x="551555" y="2677003"/>
            <a:ext cx="4934974"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Introduction</a:t>
            </a:r>
          </a:p>
        </p:txBody>
      </p:sp>
      <p:sp>
        <p:nvSpPr>
          <p:cNvPr id="6" name="TextBox 5"/>
          <p:cNvSpPr txBox="1"/>
          <p:nvPr/>
        </p:nvSpPr>
        <p:spPr>
          <a:xfrm>
            <a:off x="546100" y="9369827"/>
            <a:ext cx="4940429"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Objectives</a:t>
            </a:r>
          </a:p>
        </p:txBody>
      </p:sp>
      <p:sp>
        <p:nvSpPr>
          <p:cNvPr id="7" name="TextBox 6"/>
          <p:cNvSpPr txBox="1"/>
          <p:nvPr/>
        </p:nvSpPr>
        <p:spPr>
          <a:xfrm>
            <a:off x="5855483" y="2677003"/>
            <a:ext cx="4934974"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Methods</a:t>
            </a:r>
          </a:p>
        </p:txBody>
      </p:sp>
      <p:sp>
        <p:nvSpPr>
          <p:cNvPr id="8" name="TextBox 7"/>
          <p:cNvSpPr txBox="1"/>
          <p:nvPr/>
        </p:nvSpPr>
        <p:spPr>
          <a:xfrm>
            <a:off x="11150600" y="2677003"/>
            <a:ext cx="4935376"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Results</a:t>
            </a:r>
          </a:p>
        </p:txBody>
      </p:sp>
      <p:sp>
        <p:nvSpPr>
          <p:cNvPr id="9" name="TextBox 8"/>
          <p:cNvSpPr txBox="1"/>
          <p:nvPr/>
        </p:nvSpPr>
        <p:spPr>
          <a:xfrm>
            <a:off x="16467880" y="7289903"/>
            <a:ext cx="4934974"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Conclusions</a:t>
            </a:r>
          </a:p>
        </p:txBody>
      </p:sp>
      <p:sp>
        <p:nvSpPr>
          <p:cNvPr id="10" name="TextBox 9"/>
          <p:cNvSpPr txBox="1"/>
          <p:nvPr/>
        </p:nvSpPr>
        <p:spPr>
          <a:xfrm>
            <a:off x="16467880" y="13859168"/>
            <a:ext cx="4934974" cy="828201"/>
          </a:xfrm>
          <a:prstGeom prst="rect">
            <a:avLst/>
          </a:prstGeom>
          <a:solidFill>
            <a:srgbClr val="87212E"/>
          </a:solidFill>
          <a:ln>
            <a:noFill/>
          </a:ln>
        </p:spPr>
        <p:style>
          <a:lnRef idx="1">
            <a:schemeClr val="accent4"/>
          </a:lnRef>
          <a:fillRef idx="3">
            <a:schemeClr val="accent4"/>
          </a:fillRef>
          <a:effectRef idx="2">
            <a:schemeClr val="accent4"/>
          </a:effectRef>
          <a:fontRef idx="minor">
            <a:schemeClr val="lt1"/>
          </a:fontRef>
        </p:style>
        <p:txBody>
          <a:bodyPr wrap="square" lIns="133950" tIns="133950" rIns="133950" bIns="133950" rtlCol="0" anchor="ctr" anchorCtr="0">
            <a:normAutofit/>
          </a:bodyPr>
          <a:lstStyle/>
          <a:p>
            <a:pPr algn="ctr">
              <a:spcAft>
                <a:spcPts val="0"/>
              </a:spcAft>
            </a:pPr>
            <a:r>
              <a:rPr lang="en-US" sz="2300" b="1" dirty="0" smtClean="0">
                <a:latin typeface="Arial"/>
                <a:cs typeface="Arial"/>
              </a:rPr>
              <a:t>References</a:t>
            </a:r>
          </a:p>
        </p:txBody>
      </p:sp>
      <p:sp>
        <p:nvSpPr>
          <p:cNvPr id="11" name="Text Box 4"/>
          <p:cNvSpPr txBox="1">
            <a:spLocks noChangeArrowheads="1"/>
          </p:cNvSpPr>
          <p:nvPr/>
        </p:nvSpPr>
        <p:spPr bwMode="auto">
          <a:xfrm>
            <a:off x="539114" y="3557032"/>
            <a:ext cx="4934974" cy="5163234"/>
          </a:xfrm>
          <a:prstGeom prst="rect">
            <a:avLst/>
          </a:prstGeom>
          <a:noFill/>
          <a:ln w="9525">
            <a:noFill/>
            <a:miter lim="800000"/>
            <a:headEnd/>
            <a:tailEnd/>
          </a:ln>
        </p:spPr>
        <p:txBody>
          <a:bodyPr wrap="square" lIns="222979" tIns="224929" rIns="222979" bIns="224929">
            <a:spAutoFit/>
          </a:bodyPr>
          <a:lstStyle/>
          <a:p>
            <a:pPr defTabSz="1854703">
              <a:spcBef>
                <a:spcPct val="50000"/>
              </a:spcBef>
            </a:pPr>
            <a:r>
              <a:rPr lang="en-US" sz="1800" dirty="0" smtClean="0"/>
              <a:t>How much text should be in the poster? If there’s too much text the readers will lose interest and move on. Limit your text to the bare minimum and give more detailed information in a handout to interested visitors. If possible use bullet points over whole paragraphs. We suggest a maximum of 800 words.</a:t>
            </a:r>
          </a:p>
          <a:p>
            <a:pPr defTabSz="1854703">
              <a:spcBef>
                <a:spcPct val="50000"/>
              </a:spcBef>
            </a:pPr>
            <a:r>
              <a:rPr lang="en-US" sz="1800" dirty="0" smtClean="0"/>
              <a:t>Some conferences require the introduction and conclusion to be in a larger font size than the rest of the poster. Check the conference for poster guidelines before designing.</a:t>
            </a:r>
          </a:p>
          <a:p>
            <a:pPr defTabSz="1854703">
              <a:spcBef>
                <a:spcPct val="50000"/>
              </a:spcBef>
            </a:pPr>
            <a:r>
              <a:rPr lang="en-US" sz="1800" dirty="0" smtClean="0"/>
              <a:t>Font sizes: Poster should be legible from 4ft away. Use your best judgment when choosing font size and style. Arial, Helvetica for title, headers and Times Roman for the body copy is recommended.</a:t>
            </a:r>
          </a:p>
        </p:txBody>
      </p:sp>
      <p:sp>
        <p:nvSpPr>
          <p:cNvPr id="12" name="Rectangle 11"/>
          <p:cNvSpPr/>
          <p:nvPr/>
        </p:nvSpPr>
        <p:spPr>
          <a:xfrm>
            <a:off x="539115" y="10326674"/>
            <a:ext cx="4934974" cy="5671995"/>
          </a:xfrm>
          <a:prstGeom prst="rect">
            <a:avLst/>
          </a:prstGeom>
        </p:spPr>
        <p:txBody>
          <a:bodyPr wrap="square" lIns="133950" tIns="133950" rIns="133950" bIns="133950">
            <a:spAutoFit/>
          </a:bodyPr>
          <a:lstStyle/>
          <a:p>
            <a:pPr marL="24603" indent="-24603" defTabSz="1854703">
              <a:spcBef>
                <a:spcPct val="50000"/>
              </a:spcBef>
            </a:pPr>
            <a:r>
              <a:rPr lang="en-US" sz="2000" dirty="0" smtClean="0">
                <a:solidFill>
                  <a:srgbClr val="87212E"/>
                </a:solidFill>
                <a:latin typeface="Arial"/>
                <a:cs typeface="Arial"/>
              </a:rPr>
              <a:t>About backgrounds…</a:t>
            </a:r>
          </a:p>
          <a:p>
            <a:pPr marL="249199" indent="-224596" defTabSz="1854703">
              <a:spcBef>
                <a:spcPct val="50000"/>
              </a:spcBef>
              <a:buFontTx/>
              <a:buChar char="•"/>
            </a:pPr>
            <a:r>
              <a:rPr lang="en-US" sz="1800" dirty="0" smtClean="0"/>
              <a:t>In the ink jet process, dark backgrounds use much more ink, are easily scratched and require longer drying time. Lighter backgrounds are encouraged.</a:t>
            </a:r>
          </a:p>
          <a:p>
            <a:pPr marL="249199" indent="-224596" defTabSz="1854703">
              <a:spcBef>
                <a:spcPct val="50000"/>
              </a:spcBef>
              <a:buFontTx/>
              <a:buChar char="•"/>
            </a:pPr>
            <a:r>
              <a:rPr lang="en-US" sz="1800" dirty="0" smtClean="0"/>
              <a:t>Contrast is important. Thin lines will have to be thicker. Fonts that have thin letters might be better bold or in a sans-serif font.</a:t>
            </a:r>
          </a:p>
          <a:p>
            <a:pPr marL="249199" indent="-224596" defTabSz="1854703">
              <a:spcBef>
                <a:spcPct val="50000"/>
              </a:spcBef>
              <a:buFontTx/>
              <a:buChar char="•"/>
            </a:pPr>
            <a:r>
              <a:rPr lang="en-US" sz="1800" dirty="0" smtClean="0"/>
              <a:t>If the text doesn’t stand out from the background, edit the text block to have a background color. Select the textbox then choose </a:t>
            </a:r>
            <a:r>
              <a:rPr lang="en-US" sz="1800" b="1" dirty="0" smtClean="0"/>
              <a:t>Format Menu / shape/fill: color. </a:t>
            </a:r>
            <a:r>
              <a:rPr lang="en-US" sz="1800" dirty="0" smtClean="0"/>
              <a:t>Or just put a color box behind the text.</a:t>
            </a:r>
          </a:p>
          <a:p>
            <a:pPr marL="249199" indent="-224596" defTabSz="1854703">
              <a:spcBef>
                <a:spcPct val="50000"/>
              </a:spcBef>
              <a:buFontTx/>
              <a:buChar char="•"/>
            </a:pPr>
            <a:r>
              <a:rPr lang="en-US" sz="1800" dirty="0" smtClean="0"/>
              <a:t>To rearrange the white boxes in the background choose </a:t>
            </a:r>
            <a:r>
              <a:rPr lang="en-US" sz="1800" b="1" dirty="0" smtClean="0"/>
              <a:t>view menu/masters/slide master</a:t>
            </a:r>
          </a:p>
          <a:p>
            <a:pPr marL="249199" indent="-224596" defTabSz="1854703">
              <a:spcBef>
                <a:spcPct val="50000"/>
              </a:spcBef>
              <a:buFontTx/>
              <a:buChar char="•"/>
            </a:pPr>
            <a:r>
              <a:rPr lang="en-US" sz="1800" dirty="0" smtClean="0"/>
              <a:t>To add an additional heading just copy and paste an existing heading and edit its text.</a:t>
            </a:r>
            <a:endParaRPr lang="en-US" sz="1800" dirty="0"/>
          </a:p>
        </p:txBody>
      </p:sp>
      <p:sp>
        <p:nvSpPr>
          <p:cNvPr id="13" name="Rectangle 12"/>
          <p:cNvSpPr/>
          <p:nvPr/>
        </p:nvSpPr>
        <p:spPr>
          <a:xfrm>
            <a:off x="5859634" y="3540861"/>
            <a:ext cx="4922662" cy="9072925"/>
          </a:xfrm>
          <a:prstGeom prst="rect">
            <a:avLst/>
          </a:prstGeom>
        </p:spPr>
        <p:txBody>
          <a:bodyPr wrap="square" lIns="133950" tIns="133950" rIns="133950" bIns="133950">
            <a:spAutoFit/>
          </a:bodyPr>
          <a:lstStyle/>
          <a:p>
            <a:pPr marL="24603" indent="-24603" defTabSz="1854703">
              <a:spcBef>
                <a:spcPct val="50000"/>
              </a:spcBef>
            </a:pPr>
            <a:r>
              <a:rPr lang="en-US" sz="2000" dirty="0" smtClean="0">
                <a:solidFill>
                  <a:srgbClr val="87212E"/>
                </a:solidFill>
                <a:latin typeface="Arial"/>
                <a:cs typeface="Arial"/>
              </a:rPr>
              <a:t>Background Color</a:t>
            </a:r>
          </a:p>
          <a:p>
            <a:pPr marL="24603" indent="-24603" defTabSz="1854703">
              <a:spcBef>
                <a:spcPts val="600"/>
              </a:spcBef>
            </a:pPr>
            <a:r>
              <a:rPr lang="en-US" sz="1800" dirty="0" smtClean="0"/>
              <a:t>To choose a background other than this “color”  choose </a:t>
            </a:r>
            <a:r>
              <a:rPr lang="en-US" sz="1800" b="1" dirty="0" smtClean="0"/>
              <a:t>design menu/ background styles/format background/fill </a:t>
            </a:r>
            <a:r>
              <a:rPr lang="en-US" sz="1800" dirty="0" smtClean="0"/>
              <a:t>then click on desired options and apply.</a:t>
            </a:r>
          </a:p>
          <a:p>
            <a:pPr marL="24603" indent="-24603" defTabSz="1854703">
              <a:spcBef>
                <a:spcPct val="50000"/>
              </a:spcBef>
            </a:pPr>
            <a:r>
              <a:rPr lang="en-US" sz="2000" dirty="0" smtClean="0">
                <a:solidFill>
                  <a:srgbClr val="87212E"/>
                </a:solidFill>
                <a:latin typeface="Arial"/>
                <a:cs typeface="Arial"/>
              </a:rPr>
              <a:t>Scans and digital photos</a:t>
            </a:r>
          </a:p>
          <a:p>
            <a:pPr marL="358719" lvl="1" indent="-265071" defTabSz="1854703">
              <a:spcBef>
                <a:spcPts val="600"/>
              </a:spcBef>
              <a:buFontTx/>
              <a:buChar char="•"/>
            </a:pPr>
            <a:r>
              <a:rPr lang="en-US" sz="1800" dirty="0" smtClean="0"/>
              <a:t>Scan images the size you want them in the poster at 200 </a:t>
            </a:r>
            <a:r>
              <a:rPr lang="en-US" sz="1800" dirty="0" err="1" smtClean="0"/>
              <a:t>ppi</a:t>
            </a:r>
            <a:r>
              <a:rPr lang="en-US" sz="1800" dirty="0" smtClean="0"/>
              <a:t>. For photos from your own digital camera, uses the largest file setting.</a:t>
            </a:r>
          </a:p>
          <a:p>
            <a:pPr marL="358719" lvl="1" indent="-265071" defTabSz="1854703">
              <a:spcBef>
                <a:spcPts val="600"/>
              </a:spcBef>
              <a:buFontTx/>
              <a:buChar char="•"/>
            </a:pPr>
            <a:r>
              <a:rPr lang="en-US" sz="1800" dirty="0" smtClean="0"/>
              <a:t>View your poster at 100% to see if your photos are high enough resolution.</a:t>
            </a:r>
          </a:p>
          <a:p>
            <a:pPr marL="24603" lvl="1" indent="-24603" defTabSz="1854703">
              <a:spcBef>
                <a:spcPct val="50000"/>
              </a:spcBef>
            </a:pPr>
            <a:r>
              <a:rPr lang="en-US" sz="2000" dirty="0" smtClean="0">
                <a:solidFill>
                  <a:srgbClr val="87212E"/>
                </a:solidFill>
                <a:latin typeface="Arial"/>
                <a:cs typeface="Arial"/>
              </a:rPr>
              <a:t>Photos from the Internet: </a:t>
            </a:r>
          </a:p>
          <a:p>
            <a:pPr marL="358719" lvl="1" indent="-265071" defTabSz="1854703">
              <a:spcBef>
                <a:spcPts val="600"/>
              </a:spcBef>
              <a:buFontTx/>
              <a:buChar char="•"/>
            </a:pPr>
            <a:r>
              <a:rPr lang="en-US" sz="1800" dirty="0" smtClean="0"/>
              <a:t>Unless you find photos made for downloading and printing, the resolution is likely to be too low. The photos will print grainy when enlarged on the poster.</a:t>
            </a:r>
          </a:p>
          <a:p>
            <a:pPr marL="358719" lvl="1" indent="-265071" defTabSz="1854703">
              <a:spcBef>
                <a:spcPts val="600"/>
              </a:spcBef>
              <a:buFontTx/>
              <a:buChar char="•"/>
            </a:pPr>
            <a:r>
              <a:rPr lang="en-US" sz="1800" dirty="0" smtClean="0"/>
              <a:t>Use only internet photos with copyright permission. We recommend a stock photography site such as </a:t>
            </a:r>
            <a:r>
              <a:rPr lang="en-US" sz="1800" dirty="0" err="1" smtClean="0"/>
              <a:t>istockphoto.com</a:t>
            </a:r>
            <a:r>
              <a:rPr lang="en-US" sz="1800" dirty="0" smtClean="0"/>
              <a:t> or </a:t>
            </a:r>
            <a:r>
              <a:rPr lang="en-US" sz="1800" dirty="0" err="1" smtClean="0"/>
              <a:t>clipart.com</a:t>
            </a:r>
            <a:r>
              <a:rPr lang="en-US" sz="1800" dirty="0" smtClean="0"/>
              <a:t>. You will pay a small fee but have much higher quality images and copyright permission.</a:t>
            </a:r>
          </a:p>
          <a:p>
            <a:pPr marL="24603" lvl="1" indent="-24603" defTabSz="1854703">
              <a:spcBef>
                <a:spcPct val="50000"/>
              </a:spcBef>
            </a:pPr>
            <a:r>
              <a:rPr lang="en-US" sz="2000" dirty="0" smtClean="0">
                <a:solidFill>
                  <a:srgbClr val="87212E"/>
                </a:solidFill>
                <a:latin typeface="Arial"/>
                <a:cs typeface="Arial"/>
              </a:rPr>
              <a:t>Background photos</a:t>
            </a:r>
          </a:p>
          <a:p>
            <a:pPr marL="358719" lvl="1" indent="-265071" defTabSz="1854703">
              <a:spcBef>
                <a:spcPts val="600"/>
              </a:spcBef>
              <a:buFontTx/>
              <a:buChar char="•"/>
            </a:pPr>
            <a:r>
              <a:rPr lang="en-US" sz="1800" dirty="0" smtClean="0"/>
              <a:t>We recommend not using a photo for the poster background. It could distract from the text of the poster. A textured background or gradient fill may be a better background option. </a:t>
            </a:r>
            <a:endParaRPr lang="en-US" sz="1800" dirty="0"/>
          </a:p>
        </p:txBody>
      </p:sp>
      <p:sp>
        <p:nvSpPr>
          <p:cNvPr id="15" name="Text Box 30"/>
          <p:cNvSpPr txBox="1">
            <a:spLocks noChangeArrowheads="1"/>
          </p:cNvSpPr>
          <p:nvPr/>
        </p:nvSpPr>
        <p:spPr bwMode="auto">
          <a:xfrm>
            <a:off x="5870413" y="12627113"/>
            <a:ext cx="4891148" cy="3451995"/>
          </a:xfrm>
          <a:prstGeom prst="rect">
            <a:avLst/>
          </a:prstGeom>
          <a:noFill/>
          <a:ln w="9525">
            <a:noFill/>
            <a:miter lim="800000"/>
            <a:headEnd/>
            <a:tailEnd/>
          </a:ln>
        </p:spPr>
        <p:txBody>
          <a:bodyPr wrap="square" lIns="222979" tIns="224929" rIns="222979" bIns="224929">
            <a:spAutoFit/>
          </a:bodyPr>
          <a:lstStyle/>
          <a:p>
            <a:pPr marL="24603" indent="-24603" defTabSz="1854703">
              <a:spcBef>
                <a:spcPct val="50000"/>
              </a:spcBef>
            </a:pPr>
            <a:r>
              <a:rPr lang="en-US" sz="2000" dirty="0" smtClean="0">
                <a:solidFill>
                  <a:srgbClr val="87212E"/>
                </a:solidFill>
                <a:latin typeface="Arial"/>
                <a:cs typeface="Arial"/>
              </a:rPr>
              <a:t>Aligning text and boxes</a:t>
            </a:r>
          </a:p>
          <a:p>
            <a:pPr defTabSz="2230882">
              <a:spcBef>
                <a:spcPct val="30000"/>
              </a:spcBef>
            </a:pPr>
            <a:r>
              <a:rPr lang="en-US" sz="1800" dirty="0" smtClean="0"/>
              <a:t>To line up objects, select the items and choose </a:t>
            </a:r>
            <a:r>
              <a:rPr lang="en-US" sz="1800" b="1" dirty="0" smtClean="0"/>
              <a:t>Format Menu/Align.</a:t>
            </a:r>
          </a:p>
          <a:p>
            <a:pPr defTabSz="2230882">
              <a:spcBef>
                <a:spcPct val="30000"/>
              </a:spcBef>
            </a:pPr>
            <a:endParaRPr lang="en-US" sz="2000" b="1" dirty="0" smtClean="0"/>
          </a:p>
          <a:p>
            <a:pPr defTabSz="2230882">
              <a:spcBef>
                <a:spcPct val="30000"/>
              </a:spcBef>
            </a:pPr>
            <a:r>
              <a:rPr lang="en-US" sz="2000" dirty="0" smtClean="0">
                <a:solidFill>
                  <a:srgbClr val="87212E"/>
                </a:solidFill>
                <a:latin typeface="Arial"/>
                <a:cs typeface="Arial"/>
              </a:rPr>
              <a:t>Logos</a:t>
            </a:r>
          </a:p>
          <a:p>
            <a:pPr defTabSz="2230882">
              <a:spcBef>
                <a:spcPct val="30000"/>
              </a:spcBef>
            </a:pPr>
            <a:r>
              <a:rPr lang="en-US" sz="1800" dirty="0" smtClean="0"/>
              <a:t>If you would like to change the logo on this template for downloadable files. Please visit: </a:t>
            </a:r>
            <a:r>
              <a:rPr lang="en-US" sz="1800" dirty="0" smtClean="0">
                <a:hlinkClick r:id="rId2"/>
              </a:rPr>
              <a:t>https://www.stonybrookmedicine.edu/communications-toolkit/logos</a:t>
            </a:r>
            <a:endParaRPr lang="en-US" sz="1800" dirty="0" smtClean="0"/>
          </a:p>
        </p:txBody>
      </p:sp>
      <p:sp>
        <p:nvSpPr>
          <p:cNvPr id="16" name="Text Box 23"/>
          <p:cNvSpPr txBox="1">
            <a:spLocks noChangeArrowheads="1"/>
          </p:cNvSpPr>
          <p:nvPr/>
        </p:nvSpPr>
        <p:spPr bwMode="auto">
          <a:xfrm>
            <a:off x="11176264" y="3556860"/>
            <a:ext cx="4914239" cy="4393791"/>
          </a:xfrm>
          <a:prstGeom prst="rect">
            <a:avLst/>
          </a:prstGeom>
          <a:noFill/>
          <a:ln w="9525">
            <a:noFill/>
            <a:miter lim="800000"/>
            <a:headEnd/>
            <a:tailEnd/>
          </a:ln>
        </p:spPr>
        <p:txBody>
          <a:bodyPr wrap="square" lIns="222979" tIns="224929" rIns="222979" bIns="224929">
            <a:spAutoFit/>
          </a:bodyPr>
          <a:lstStyle/>
          <a:p>
            <a:pPr marL="24603" indent="-24603" defTabSz="1854703">
              <a:spcBef>
                <a:spcPct val="50000"/>
              </a:spcBef>
            </a:pPr>
            <a:r>
              <a:rPr lang="en-US" sz="2000" dirty="0" smtClean="0">
                <a:solidFill>
                  <a:srgbClr val="87212E"/>
                </a:solidFill>
                <a:latin typeface="Arial"/>
                <a:cs typeface="Arial"/>
              </a:rPr>
              <a:t>Inserting photos</a:t>
            </a:r>
            <a:r>
              <a:rPr lang="en-US" sz="2400" dirty="0" smtClean="0">
                <a:solidFill>
                  <a:srgbClr val="87212E"/>
                </a:solidFill>
                <a:latin typeface="Arial"/>
                <a:cs typeface="Arial"/>
              </a:rPr>
              <a:t>:</a:t>
            </a:r>
          </a:p>
          <a:p>
            <a:pPr defTabSz="1854703">
              <a:spcBef>
                <a:spcPct val="50000"/>
              </a:spcBef>
              <a:buFont typeface="Arial" charset="0"/>
              <a:buChar char="•"/>
            </a:pPr>
            <a:r>
              <a:rPr lang="en-US" sz="1800" dirty="0" smtClean="0"/>
              <a:t>To insert a photo choose </a:t>
            </a:r>
            <a:r>
              <a:rPr lang="en-US" sz="1800" b="1" dirty="0" smtClean="0"/>
              <a:t>insert menu/picture</a:t>
            </a:r>
          </a:p>
          <a:p>
            <a:pPr defTabSz="1854703">
              <a:spcBef>
                <a:spcPct val="50000"/>
              </a:spcBef>
              <a:buFont typeface="Arial" charset="0"/>
              <a:buChar char="•"/>
            </a:pPr>
            <a:r>
              <a:rPr lang="en-US" sz="1800" dirty="0" smtClean="0"/>
              <a:t>If you insert graphics from a Microsoft Office product please include a copy when sending the poster file for printing. Occasionally I have trouble with the graphics and it helps to have the original documents</a:t>
            </a:r>
          </a:p>
          <a:p>
            <a:pPr marL="24603" indent="-24603" defTabSz="1854703">
              <a:spcBef>
                <a:spcPct val="50000"/>
              </a:spcBef>
            </a:pPr>
            <a:r>
              <a:rPr lang="en-US" sz="2000" dirty="0" smtClean="0">
                <a:solidFill>
                  <a:srgbClr val="87212E"/>
                </a:solidFill>
                <a:latin typeface="Arial"/>
                <a:cs typeface="Arial"/>
              </a:rPr>
              <a:t>Inserting Excel charts</a:t>
            </a:r>
            <a:r>
              <a:rPr lang="en-US" sz="2400" dirty="0" smtClean="0">
                <a:solidFill>
                  <a:srgbClr val="87212E"/>
                </a:solidFill>
                <a:latin typeface="Arial"/>
                <a:cs typeface="Arial"/>
              </a:rPr>
              <a:t>: </a:t>
            </a:r>
          </a:p>
          <a:p>
            <a:pPr defTabSz="1854703">
              <a:spcBef>
                <a:spcPct val="50000"/>
              </a:spcBef>
            </a:pPr>
            <a:r>
              <a:rPr lang="en-US" sz="1800" dirty="0" smtClean="0"/>
              <a:t>Select the chart in Excel. Copy it (</a:t>
            </a:r>
            <a:r>
              <a:rPr lang="en-US" sz="1800" b="1" dirty="0" smtClean="0"/>
              <a:t>edit menu/copy</a:t>
            </a:r>
            <a:r>
              <a:rPr lang="en-US" sz="1800" dirty="0" smtClean="0"/>
              <a:t>). Return to PowerPoint. Paste it. (</a:t>
            </a:r>
            <a:r>
              <a:rPr lang="en-US" sz="1800" b="1" dirty="0" smtClean="0"/>
              <a:t>edit menu/paste</a:t>
            </a:r>
            <a:r>
              <a:rPr lang="en-US" sz="1800" dirty="0" smtClean="0"/>
              <a:t>).</a:t>
            </a:r>
            <a:endParaRPr lang="en-US" sz="1800" dirty="0"/>
          </a:p>
        </p:txBody>
      </p:sp>
      <p:sp>
        <p:nvSpPr>
          <p:cNvPr id="17" name="Text Box 10"/>
          <p:cNvSpPr txBox="1">
            <a:spLocks noChangeArrowheads="1"/>
          </p:cNvSpPr>
          <p:nvPr/>
        </p:nvSpPr>
        <p:spPr bwMode="auto">
          <a:xfrm>
            <a:off x="16463736" y="14888961"/>
            <a:ext cx="4914239" cy="1146748"/>
          </a:xfrm>
          <a:prstGeom prst="rect">
            <a:avLst/>
          </a:prstGeom>
          <a:noFill/>
          <a:ln w="9525">
            <a:noFill/>
            <a:miter lim="800000"/>
            <a:headEnd/>
            <a:tailEnd/>
          </a:ln>
        </p:spPr>
        <p:txBody>
          <a:bodyPr wrap="square" lIns="222979" tIns="224929" rIns="222979" bIns="224929">
            <a:spAutoFit/>
          </a:bodyPr>
          <a:lstStyle/>
          <a:p>
            <a:pPr marL="235707" indent="-235707" defTabSz="2230882">
              <a:spcBef>
                <a:spcPct val="50000"/>
              </a:spcBef>
            </a:pPr>
            <a:r>
              <a:rPr lang="en-US" dirty="0" err="1">
                <a:cs typeface="Times New Roman" pitchFamily="27" charset="0"/>
              </a:rPr>
              <a:t>Lastname</a:t>
            </a:r>
            <a:r>
              <a:rPr lang="en-US" dirty="0">
                <a:cs typeface="Times New Roman" pitchFamily="27" charset="0"/>
              </a:rPr>
              <a:t>, James M., &amp; Witte, Kenneth L. </a:t>
            </a:r>
            <a:r>
              <a:rPr lang="en-US" dirty="0" smtClean="0">
                <a:cs typeface="Times New Roman" pitchFamily="27" charset="0"/>
              </a:rPr>
              <a:t>(1977)</a:t>
            </a:r>
            <a:r>
              <a:rPr lang="en-US" dirty="0">
                <a:cs typeface="Times New Roman" pitchFamily="27" charset="0"/>
              </a:rPr>
              <a:t>.  </a:t>
            </a:r>
            <a:r>
              <a:rPr lang="en-US" dirty="0" err="1">
                <a:cs typeface="Times New Roman" pitchFamily="27" charset="0"/>
              </a:rPr>
              <a:t>Lasdkjf</a:t>
            </a:r>
            <a:r>
              <a:rPr lang="en-US" dirty="0">
                <a:cs typeface="Times New Roman" pitchFamily="27" charset="0"/>
              </a:rPr>
              <a:t> ;</a:t>
            </a:r>
            <a:r>
              <a:rPr lang="en-US" dirty="0" err="1">
                <a:cs typeface="Times New Roman" pitchFamily="27" charset="0"/>
              </a:rPr>
              <a:t>klj</a:t>
            </a:r>
            <a:r>
              <a:rPr lang="en-US" dirty="0">
                <a:cs typeface="Times New Roman" pitchFamily="27" charset="0"/>
              </a:rPr>
              <a:t> </a:t>
            </a:r>
            <a:r>
              <a:rPr lang="en-US" dirty="0" err="1">
                <a:cs typeface="Times New Roman" pitchFamily="27" charset="0"/>
              </a:rPr>
              <a:t>sdfkl</a:t>
            </a:r>
            <a:r>
              <a:rPr lang="en-US" dirty="0">
                <a:cs typeface="Times New Roman" pitchFamily="27" charset="0"/>
              </a:rPr>
              <a:t> </a:t>
            </a:r>
            <a:r>
              <a:rPr lang="en-US" dirty="0" err="1">
                <a:cs typeface="Times New Roman" pitchFamily="27" charset="0"/>
              </a:rPr>
              <a:t>jlk;jsdf</a:t>
            </a:r>
            <a:r>
              <a:rPr lang="en-US" dirty="0">
                <a:cs typeface="Times New Roman" pitchFamily="27" charset="0"/>
              </a:rPr>
              <a:t> </a:t>
            </a:r>
            <a:r>
              <a:rPr lang="en-US" dirty="0" err="1">
                <a:cs typeface="Times New Roman" pitchFamily="27" charset="0"/>
              </a:rPr>
              <a:t>lk;sjdf</a:t>
            </a:r>
            <a:r>
              <a:rPr lang="en-US" dirty="0">
                <a:cs typeface="Times New Roman" pitchFamily="27" charset="0"/>
              </a:rPr>
              <a:t> </a:t>
            </a:r>
            <a:r>
              <a:rPr lang="en-US" dirty="0" err="1">
                <a:cs typeface="Times New Roman" pitchFamily="27" charset="0"/>
              </a:rPr>
              <a:t>klj</a:t>
            </a:r>
            <a:r>
              <a:rPr lang="en-US" dirty="0">
                <a:cs typeface="Times New Roman" pitchFamily="27" charset="0"/>
              </a:rPr>
              <a:t>. </a:t>
            </a:r>
            <a:r>
              <a:rPr lang="en-US" u="sng" dirty="0">
                <a:cs typeface="Times New Roman" pitchFamily="27" charset="0"/>
              </a:rPr>
              <a:t>Bulletin of the Society 12 (4)</a:t>
            </a:r>
            <a:r>
              <a:rPr lang="en-US" dirty="0">
                <a:cs typeface="Times New Roman" pitchFamily="27" charset="0"/>
              </a:rPr>
              <a:t>, 325-328.</a:t>
            </a:r>
          </a:p>
        </p:txBody>
      </p:sp>
      <p:sp>
        <p:nvSpPr>
          <p:cNvPr id="18" name="TextBox 17"/>
          <p:cNvSpPr txBox="1"/>
          <p:nvPr/>
        </p:nvSpPr>
        <p:spPr>
          <a:xfrm>
            <a:off x="16531468" y="8319696"/>
            <a:ext cx="4685997" cy="5370374"/>
          </a:xfrm>
          <a:prstGeom prst="rect">
            <a:avLst/>
          </a:prstGeom>
          <a:noFill/>
        </p:spPr>
        <p:txBody>
          <a:bodyPr wrap="square" lIns="133950" tIns="133950" rIns="133950" bIns="133950" rtlCol="0">
            <a:spAutoFit/>
          </a:bodyPr>
          <a:lstStyle/>
          <a:p>
            <a:pPr defTabSz="2230882">
              <a:spcBef>
                <a:spcPct val="30000"/>
              </a:spcBef>
            </a:pPr>
            <a:r>
              <a:rPr lang="en-US" sz="2000" dirty="0" smtClean="0">
                <a:solidFill>
                  <a:srgbClr val="87212E"/>
                </a:solidFill>
                <a:latin typeface="Arial"/>
                <a:cs typeface="Arial"/>
              </a:rPr>
              <a:t>Printing as a PDF file</a:t>
            </a:r>
          </a:p>
          <a:p>
            <a:pPr defTabSz="2230882">
              <a:spcBef>
                <a:spcPct val="30000"/>
              </a:spcBef>
            </a:pPr>
            <a:r>
              <a:rPr lang="en-US" sz="1800" dirty="0" smtClean="0"/>
              <a:t>When finished with your poster you can get a good idea of what your poster will look like by saving it as an Adobe Acrobat file (.</a:t>
            </a:r>
            <a:r>
              <a:rPr lang="en-US" sz="1800" dirty="0" err="1" smtClean="0"/>
              <a:t>pdf</a:t>
            </a:r>
            <a:r>
              <a:rPr lang="en-US" sz="1800" dirty="0" smtClean="0"/>
              <a:t>). We can print .</a:t>
            </a:r>
            <a:r>
              <a:rPr lang="en-US" sz="1800" dirty="0" err="1" smtClean="0"/>
              <a:t>pdf</a:t>
            </a:r>
            <a:r>
              <a:rPr lang="en-US" sz="1800" dirty="0" smtClean="0"/>
              <a:t> . It will make printing easier for us, missing fonts are not as much of a problem. However we cannot  alter anything once it is in that format</a:t>
            </a:r>
            <a:r>
              <a:rPr lang="en-US" sz="2000" dirty="0" smtClean="0"/>
              <a:t>.</a:t>
            </a:r>
          </a:p>
          <a:p>
            <a:pPr marL="24603" indent="-24603" defTabSz="1854703">
              <a:spcBef>
                <a:spcPct val="50000"/>
              </a:spcBef>
            </a:pPr>
            <a:r>
              <a:rPr lang="en-US" sz="2000" dirty="0" smtClean="0">
                <a:solidFill>
                  <a:srgbClr val="87212E"/>
                </a:solidFill>
                <a:latin typeface="Arial"/>
                <a:cs typeface="Arial"/>
              </a:rPr>
              <a:t>Printing</a:t>
            </a:r>
          </a:p>
          <a:p>
            <a:pPr defTabSz="2230882">
              <a:spcBef>
                <a:spcPct val="30000"/>
              </a:spcBef>
            </a:pPr>
            <a:r>
              <a:rPr lang="en-US" sz="1800" dirty="0" smtClean="0"/>
              <a:t>Please allow 48 hours for  printing. Include any graphics, images or fonts in a folder as well in case we need to re-insert anything. Call us at 444-3233 if you have further questions.</a:t>
            </a:r>
          </a:p>
          <a:p>
            <a:pPr defTabSz="2230882">
              <a:spcBef>
                <a:spcPct val="30000"/>
              </a:spcBef>
            </a:pPr>
            <a:endParaRPr lang="en-US" sz="2000" dirty="0" smtClean="0"/>
          </a:p>
          <a:p>
            <a:pPr defTabSz="2230882">
              <a:spcBef>
                <a:spcPct val="30000"/>
              </a:spcBef>
            </a:pPr>
            <a:r>
              <a:rPr lang="en-US" sz="1800" dirty="0" smtClean="0"/>
              <a:t>Please indicate whether you worked on a Mac or PC to design your poster</a:t>
            </a:r>
            <a:r>
              <a:rPr lang="en-US" sz="2000" dirty="0" smtClean="0"/>
              <a:t>.</a:t>
            </a:r>
            <a:endParaRPr lang="en-US" sz="2000" dirty="0"/>
          </a:p>
        </p:txBody>
      </p:sp>
      <p:sp>
        <p:nvSpPr>
          <p:cNvPr id="21" name="Rectangle 20"/>
          <p:cNvSpPr/>
          <p:nvPr/>
        </p:nvSpPr>
        <p:spPr>
          <a:xfrm>
            <a:off x="16667250" y="5814464"/>
            <a:ext cx="4682870" cy="291307"/>
          </a:xfrm>
          <a:prstGeom prst="rect">
            <a:avLst/>
          </a:prstGeom>
        </p:spPr>
        <p:txBody>
          <a:bodyPr wrap="square" lIns="44650" tIns="22325" rIns="44650" bIns="22325">
            <a:spAutoFit/>
          </a:bodyPr>
          <a:lstStyle/>
          <a:p>
            <a:r>
              <a:rPr lang="en-US" sz="1600" i="1" dirty="0" smtClean="0"/>
              <a:t>Caption for your photo </a:t>
            </a:r>
            <a:endParaRPr lang="en-US" i="1" dirty="0"/>
          </a:p>
        </p:txBody>
      </p:sp>
      <p:graphicFrame>
        <p:nvGraphicFramePr>
          <p:cNvPr id="22" name="Content Placeholder 4"/>
          <p:cNvGraphicFramePr>
            <a:graphicFrameLocks/>
          </p:cNvGraphicFramePr>
          <p:nvPr/>
        </p:nvGraphicFramePr>
        <p:xfrm>
          <a:off x="11644865" y="12290379"/>
          <a:ext cx="3991208" cy="2767926"/>
        </p:xfrm>
        <a:graphic>
          <a:graphicData uri="http://schemas.openxmlformats.org/drawingml/2006/table">
            <a:tbl>
              <a:tblPr/>
              <a:tblGrid>
                <a:gridCol w="1330115"/>
                <a:gridCol w="1511259"/>
                <a:gridCol w="1149834"/>
              </a:tblGrid>
              <a:tr h="19763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000" b="1" i="0" u="none" strike="noStrike" cap="none" normalizeH="0" baseline="0" dirty="0">
                        <a:ln>
                          <a:noFill/>
                        </a:ln>
                        <a:solidFill>
                          <a:srgbClr val="FFFFFF"/>
                        </a:solidFill>
                        <a:effectLst/>
                        <a:latin typeface="Arial" pitchFamily="22" charset="0"/>
                      </a:endParaRP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87212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rgbClr val="FFFFFF"/>
                          </a:solidFill>
                          <a:effectLst/>
                          <a:latin typeface="Arial" pitchFamily="22" charset="0"/>
                        </a:rPr>
                        <a:t>Anxiety</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87212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a:ln>
                            <a:noFill/>
                          </a:ln>
                          <a:solidFill>
                            <a:srgbClr val="FFFFFF"/>
                          </a:solidFill>
                          <a:effectLst/>
                          <a:latin typeface="Arial" pitchFamily="22" charset="0"/>
                        </a:rPr>
                        <a:t>Depression</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87212E"/>
                    </a:solidFill>
                  </a:tcPr>
                </a:tc>
              </a:tr>
              <a:tr h="83894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rgbClr val="000000"/>
                          </a:solidFill>
                          <a:effectLst/>
                          <a:latin typeface="Arial" pitchFamily="22" charset="0"/>
                        </a:rPr>
                        <a:t>Physiological</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-“Anxiety is so physical”</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-“Thought I was having a heart    attack”</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-Rapid breathing</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-Sweating palms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-Can’t sleep</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-Nausea</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600" b="0" i="0" u="none" strike="noStrike" cap="none" normalizeH="0" baseline="0" dirty="0">
                        <a:ln>
                          <a:noFill/>
                        </a:ln>
                        <a:solidFill>
                          <a:srgbClr val="000000"/>
                        </a:solidFill>
                        <a:effectLst/>
                        <a:latin typeface="Arial" pitchFamily="22" charset="0"/>
                      </a:endParaRP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-Tired</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-Exhaustion</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-Loss of appetite</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r>
              <a:tr h="64154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rgbClr val="000000"/>
                          </a:solidFill>
                          <a:effectLst/>
                          <a:latin typeface="Arial" pitchFamily="22" charset="0"/>
                        </a:rPr>
                        <a:t>Cognitive</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1" i="0" u="none" strike="noStrike" cap="none" normalizeH="0" baseline="0" dirty="0">
                          <a:ln>
                            <a:noFill/>
                          </a:ln>
                          <a:solidFill>
                            <a:srgbClr val="000000"/>
                          </a:solidFill>
                          <a:effectLst/>
                          <a:latin typeface="Arial" pitchFamily="22" charset="0"/>
                        </a:rPr>
                        <a:t>-</a:t>
                      </a:r>
                      <a:r>
                        <a:rPr kumimoji="0" lang="en-US" sz="600" b="0" i="0" u="none" strike="noStrike" cap="none" normalizeH="0" baseline="0" dirty="0">
                          <a:ln>
                            <a:noFill/>
                          </a:ln>
                          <a:solidFill>
                            <a:srgbClr val="000000"/>
                          </a:solidFill>
                          <a:effectLst/>
                          <a:latin typeface="Arial" pitchFamily="22" charset="0"/>
                        </a:rPr>
                        <a:t>Racing thoughts</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-Downward spiral</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-Lack of motivation</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-Pessimism</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-Worthlessness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-Suicidal thoughts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600" b="0" i="0" u="none" strike="noStrike" cap="none" normalizeH="0" baseline="0" dirty="0">
                        <a:ln>
                          <a:noFill/>
                        </a:ln>
                        <a:solidFill>
                          <a:srgbClr val="000000"/>
                        </a:solidFill>
                        <a:effectLst/>
                        <a:latin typeface="Arial" pitchFamily="22" charset="0"/>
                      </a:endParaRP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r>
              <a:tr h="64154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a:ln>
                            <a:noFill/>
                          </a:ln>
                          <a:solidFill>
                            <a:srgbClr val="000000"/>
                          </a:solidFill>
                          <a:effectLst/>
                          <a:latin typeface="Arial" pitchFamily="22" charset="0"/>
                        </a:rPr>
                        <a:t>Behavioral</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1" i="0" u="none" strike="noStrike" cap="none" normalizeH="0" baseline="0">
                          <a:ln>
                            <a:noFill/>
                          </a:ln>
                          <a:solidFill>
                            <a:srgbClr val="000000"/>
                          </a:solidFill>
                          <a:effectLst/>
                          <a:latin typeface="Arial" pitchFamily="22" charset="0"/>
                        </a:rPr>
                        <a:t>-</a:t>
                      </a:r>
                      <a:r>
                        <a:rPr kumimoji="0" lang="en-US" sz="600" b="0" i="0" u="none" strike="noStrike" cap="none" normalizeH="0" baseline="0">
                          <a:ln>
                            <a:noFill/>
                          </a:ln>
                          <a:solidFill>
                            <a:srgbClr val="000000"/>
                          </a:solidFill>
                          <a:effectLst/>
                          <a:latin typeface="Arial" pitchFamily="22" charset="0"/>
                        </a:rPr>
                        <a:t>Restlessness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 Can’t sit still</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-Nail biting</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-Hair pulling</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-“You do anything to get rid of it”</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600" b="0" i="0" u="none" strike="noStrike" cap="none" normalizeH="0" baseline="0">
                        <a:ln>
                          <a:noFill/>
                        </a:ln>
                        <a:solidFill>
                          <a:srgbClr val="000000"/>
                        </a:solidFill>
                        <a:effectLst/>
                        <a:latin typeface="Arial" pitchFamily="22" charset="0"/>
                      </a:endParaRP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-Tearfulness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-Isolation</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a:ln>
                            <a:noFill/>
                          </a:ln>
                          <a:solidFill>
                            <a:srgbClr val="000000"/>
                          </a:solidFill>
                          <a:effectLst/>
                          <a:latin typeface="Arial" pitchFamily="22" charset="0"/>
                        </a:rPr>
                        <a:t>-Poor personal hygiene</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BDEEC"/>
                    </a:solidFill>
                  </a:tcPr>
                </a:tc>
              </a:tr>
              <a:tr h="44414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a:ln>
                            <a:noFill/>
                          </a:ln>
                          <a:solidFill>
                            <a:srgbClr val="000000"/>
                          </a:solidFill>
                          <a:effectLst/>
                          <a:latin typeface="Arial" pitchFamily="22" charset="0"/>
                        </a:rPr>
                        <a:t>Affective</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1" i="0" u="none" strike="noStrike" cap="none" normalizeH="0" baseline="0" dirty="0">
                          <a:ln>
                            <a:noFill/>
                          </a:ln>
                          <a:solidFill>
                            <a:srgbClr val="000000"/>
                          </a:solidFill>
                          <a:effectLst/>
                          <a:latin typeface="Arial" pitchFamily="22" charset="0"/>
                        </a:rPr>
                        <a:t>-</a:t>
                      </a:r>
                      <a:r>
                        <a:rPr kumimoji="0" lang="en-US" sz="600" b="0" i="0" u="none" strike="noStrike" cap="none" normalizeH="0" baseline="0" dirty="0">
                          <a:ln>
                            <a:noFill/>
                          </a:ln>
                          <a:solidFill>
                            <a:srgbClr val="000000"/>
                          </a:solidFill>
                          <a:effectLst/>
                          <a:latin typeface="Arial" pitchFamily="22" charset="0"/>
                        </a:rPr>
                        <a:t>Desperation</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-Fear</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-No peace</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-Urgency</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-Sadness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-Darkness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600" b="0" i="0" u="none" strike="noStrike" cap="none" normalizeH="0" baseline="0" dirty="0">
                          <a:ln>
                            <a:noFill/>
                          </a:ln>
                          <a:solidFill>
                            <a:srgbClr val="000000"/>
                          </a:solidFill>
                          <a:effectLst/>
                          <a:latin typeface="Arial" pitchFamily="22" charset="0"/>
                        </a:rPr>
                        <a:t>-Hopelessness</a:t>
                      </a:r>
                    </a:p>
                  </a:txBody>
                  <a:tcPr marL="49685" marR="49685" marT="24675" marB="24675"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F3DE"/>
                    </a:solidFill>
                  </a:tcPr>
                </a:tc>
              </a:tr>
            </a:tbl>
          </a:graphicData>
        </a:graphic>
      </p:graphicFrame>
      <p:pic>
        <p:nvPicPr>
          <p:cNvPr id="28" name="Picture 31"/>
          <p:cNvPicPr>
            <a:picLocks noChangeAspect="1" noChangeArrowheads="1"/>
          </p:cNvPicPr>
          <p:nvPr/>
        </p:nvPicPr>
        <p:blipFill>
          <a:blip r:embed="rId3" cstate="print"/>
          <a:srcRect/>
          <a:stretch>
            <a:fillRect/>
          </a:stretch>
        </p:blipFill>
        <p:spPr bwMode="auto">
          <a:xfrm>
            <a:off x="11465537" y="8548844"/>
            <a:ext cx="4220482" cy="2881170"/>
          </a:xfrm>
          <a:prstGeom prst="rect">
            <a:avLst/>
          </a:prstGeom>
          <a:noFill/>
          <a:ln w="9525">
            <a:noFill/>
            <a:miter lim="800000"/>
            <a:headEnd/>
            <a:tailEnd/>
          </a:ln>
          <a:effectLst/>
        </p:spPr>
      </p:pic>
      <p:sp>
        <p:nvSpPr>
          <p:cNvPr id="31" name="Rectangle 30"/>
          <p:cNvSpPr/>
          <p:nvPr/>
        </p:nvSpPr>
        <p:spPr>
          <a:xfrm>
            <a:off x="11502510" y="11510919"/>
            <a:ext cx="4069613" cy="291307"/>
          </a:xfrm>
          <a:prstGeom prst="rect">
            <a:avLst/>
          </a:prstGeom>
        </p:spPr>
        <p:txBody>
          <a:bodyPr wrap="square" lIns="44650" tIns="22325" rIns="44650" bIns="22325">
            <a:spAutoFit/>
          </a:bodyPr>
          <a:lstStyle/>
          <a:p>
            <a:r>
              <a:rPr lang="en-US" sz="1600" i="1" dirty="0" smtClean="0"/>
              <a:t> description of this figure</a:t>
            </a:r>
            <a:endParaRPr lang="en-US" i="1" dirty="0"/>
          </a:p>
        </p:txBody>
      </p:sp>
      <p:sp>
        <p:nvSpPr>
          <p:cNvPr id="32" name="Rectangle 31"/>
          <p:cNvSpPr/>
          <p:nvPr/>
        </p:nvSpPr>
        <p:spPr>
          <a:xfrm>
            <a:off x="11660096" y="15176061"/>
            <a:ext cx="4069613" cy="291307"/>
          </a:xfrm>
          <a:prstGeom prst="rect">
            <a:avLst/>
          </a:prstGeom>
        </p:spPr>
        <p:txBody>
          <a:bodyPr wrap="square" lIns="44650" tIns="22325" rIns="44650" bIns="22325">
            <a:spAutoFit/>
          </a:bodyPr>
          <a:lstStyle/>
          <a:p>
            <a:r>
              <a:rPr lang="en-US" sz="1600" i="1" dirty="0" smtClean="0"/>
              <a:t>description of this figure</a:t>
            </a:r>
            <a:endParaRPr lang="en-US" i="1" dirty="0"/>
          </a:p>
        </p:txBody>
      </p:sp>
      <p:pic>
        <p:nvPicPr>
          <p:cNvPr id="25" name="Picture 24" descr="SBU_campus_16.psd"/>
          <p:cNvPicPr>
            <a:picLocks noChangeAspect="1"/>
          </p:cNvPicPr>
          <p:nvPr/>
        </p:nvPicPr>
        <p:blipFill>
          <a:blip r:embed="rId4"/>
          <a:stretch>
            <a:fillRect/>
          </a:stretch>
        </p:blipFill>
        <p:spPr>
          <a:xfrm>
            <a:off x="16652708" y="2900194"/>
            <a:ext cx="4538685" cy="2817511"/>
          </a:xfrm>
          <a:prstGeom prst="rect">
            <a:avLst/>
          </a:prstGeom>
        </p:spPr>
      </p:pic>
      <p:pic>
        <p:nvPicPr>
          <p:cNvPr id="26" name="Picture 25" descr="SBU horz_2clr_cmyk.png"/>
          <p:cNvPicPr>
            <a:picLocks noChangeAspect="1"/>
          </p:cNvPicPr>
          <p:nvPr/>
        </p:nvPicPr>
        <p:blipFill>
          <a:blip r:embed="rId5"/>
          <a:stretch>
            <a:fillRect/>
          </a:stretch>
        </p:blipFill>
        <p:spPr>
          <a:xfrm>
            <a:off x="18394750" y="1828799"/>
            <a:ext cx="2993764" cy="57473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Blank">
  <a:themeElements>
    <a:clrScheme name="Blank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100138" rtl="0" eaLnBrk="1" fontAlgn="base" latinLnBrk="0" hangingPunct="1">
          <a:lnSpc>
            <a:spcPct val="100000"/>
          </a:lnSpc>
          <a:spcBef>
            <a:spcPct val="0"/>
          </a:spcBef>
          <a:spcAft>
            <a:spcPct val="0"/>
          </a:spcAft>
          <a:buClrTx/>
          <a:buSzTx/>
          <a:buFontTx/>
          <a:buNone/>
          <a:tabLst/>
          <a:defRPr kumimoji="0" lang="en-US" sz="2900" b="0" i="0" u="none" strike="noStrike" cap="none" normalizeH="0" baseline="0" smtClean="0">
            <a:ln>
              <a:noFill/>
            </a:ln>
            <a:solidFill>
              <a:schemeClr val="tx1"/>
            </a:solidFill>
            <a:effectLst/>
            <a:latin typeface="Times New Roman" pitchFamily="27"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100138" rtl="0" eaLnBrk="1" fontAlgn="base" latinLnBrk="0" hangingPunct="1">
          <a:lnSpc>
            <a:spcPct val="100000"/>
          </a:lnSpc>
          <a:spcBef>
            <a:spcPct val="0"/>
          </a:spcBef>
          <a:spcAft>
            <a:spcPct val="0"/>
          </a:spcAft>
          <a:buClrTx/>
          <a:buSzTx/>
          <a:buFontTx/>
          <a:buNone/>
          <a:tabLst/>
          <a:defRPr kumimoji="0" lang="en-US" sz="2900" b="0" i="0" u="none" strike="noStrike" cap="none" normalizeH="0" baseline="0" smtClean="0">
            <a:ln>
              <a:noFill/>
            </a:ln>
            <a:solidFill>
              <a:schemeClr val="tx1"/>
            </a:solidFill>
            <a:effectLst/>
            <a:latin typeface="Times New Roman" pitchFamily="27" charset="0"/>
          </a:defRPr>
        </a:defPPr>
      </a:lstStyle>
    </a:lnDef>
  </a:objectDefaults>
  <a:extraClrSchemeLst>
    <a:extraClrScheme>
      <a:clrScheme name="Blank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3466</TotalTime>
  <Words>882</Words>
  <Application>Microsoft Macintosh PowerPoint</Application>
  <PresentationFormat>Custom</PresentationFormat>
  <Paragraphs>83</Paragraphs>
  <Slides>1</Slides>
  <Notes>0</Notes>
  <HiddenSlides>0</HiddenSlides>
  <MMClips>0</MMClips>
  <ScaleCrop>false</ScaleCrop>
  <HeadingPairs>
    <vt:vector size="4" baseType="variant">
      <vt:variant>
        <vt:lpstr>Design Template</vt:lpstr>
      </vt:variant>
      <vt:variant>
        <vt:i4>1</vt:i4>
      </vt:variant>
      <vt:variant>
        <vt:lpstr>Slide Titles</vt:lpstr>
      </vt:variant>
      <vt:variant>
        <vt:i4>1</vt:i4>
      </vt:variant>
    </vt:vector>
  </HeadingPairs>
  <TitlesOfParts>
    <vt:vector size="2" baseType="lpstr">
      <vt:lpstr>Blank</vt:lpstr>
      <vt:lpstr>Slide 1</vt:lpstr>
    </vt:vector>
  </TitlesOfParts>
  <Manager/>
  <Company>Calvin College</Company>
  <LinksUpToDate>false</LinksUpToDate>
  <SharedDoc>false</SharedDoc>
  <HyperlinkBase/>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Ellen Alderink</dc:creator>
  <cp:keywords/>
  <dc:description/>
  <cp:lastModifiedBy>stu suchit</cp:lastModifiedBy>
  <cp:revision>59</cp:revision>
  <cp:lastPrinted>2002-12-02T18:20:07Z</cp:lastPrinted>
  <dcterms:created xsi:type="dcterms:W3CDTF">2016-07-18T14:35:19Z</dcterms:created>
  <dcterms:modified xsi:type="dcterms:W3CDTF">2016-07-18T15:07:08Z</dcterms:modified>
  <cp:category/>
</cp:coreProperties>
</file>

<file path=docProps/thumbnail.jpeg>
</file>